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09" r:id="rId2"/>
    <p:sldId id="410" r:id="rId3"/>
    <p:sldId id="411" r:id="rId4"/>
    <p:sldId id="498" r:id="rId5"/>
    <p:sldId id="547" r:id="rId6"/>
    <p:sldId id="549" r:id="rId7"/>
    <p:sldId id="574" r:id="rId8"/>
    <p:sldId id="581" r:id="rId9"/>
    <p:sldId id="584" r:id="rId10"/>
    <p:sldId id="585" r:id="rId11"/>
    <p:sldId id="537" r:id="rId12"/>
    <p:sldId id="582" r:id="rId13"/>
    <p:sldId id="497" r:id="rId14"/>
    <p:sldId id="555" r:id="rId15"/>
    <p:sldId id="550" r:id="rId16"/>
    <p:sldId id="551" r:id="rId17"/>
    <p:sldId id="552" r:id="rId18"/>
    <p:sldId id="553" r:id="rId19"/>
    <p:sldId id="554" r:id="rId20"/>
    <p:sldId id="556" r:id="rId21"/>
    <p:sldId id="557" r:id="rId22"/>
    <p:sldId id="559" r:id="rId23"/>
    <p:sldId id="558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70" r:id="rId33"/>
    <p:sldId id="569" r:id="rId34"/>
    <p:sldId id="571" r:id="rId35"/>
    <p:sldId id="572" r:id="rId36"/>
    <p:sldId id="573" r:id="rId37"/>
    <p:sldId id="576" r:id="rId38"/>
    <p:sldId id="577" r:id="rId39"/>
    <p:sldId id="578" r:id="rId40"/>
    <p:sldId id="579" r:id="rId41"/>
    <p:sldId id="580" r:id="rId42"/>
    <p:sldId id="583" r:id="rId43"/>
    <p:sldId id="586" r:id="rId44"/>
    <p:sldId id="587" r:id="rId45"/>
    <p:sldId id="588" r:id="rId46"/>
    <p:sldId id="589" r:id="rId47"/>
    <p:sldId id="590" r:id="rId48"/>
    <p:sldId id="591" r:id="rId49"/>
    <p:sldId id="592" r:id="rId50"/>
    <p:sldId id="416" r:id="rId51"/>
    <p:sldId id="539" r:id="rId52"/>
    <p:sldId id="575" r:id="rId53"/>
    <p:sldId id="593" r:id="rId54"/>
    <p:sldId id="432" r:id="rId55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2024/7/16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4" Type="http://schemas.openxmlformats.org/officeDocument/2006/relationships/hyperlink" Target="https://blog.naver.com/kmo_blo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915150"/>
            <a:chOff x="0" y="0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12192000" cy="6915150"/>
              <a:chOff x="0" y="0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5" y="-4155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3</a:t>
                </a:r>
                <a:r>
                  <a:rPr lang="ko-KR" altLang="en-US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팀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팀 프로젝트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애플리케이션 테스트 및 배포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애플리케이션 테스트 및 배포</a:t>
                </a:r>
                <a:endParaRPr lang="zh-CN" sz="1600" b="1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305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NanumGothic"/>
                </a:rPr>
                <a:t>07/04~07/17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지역별로 추천 호텔이 들어가있는 카테고리를 만들고 볼 수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있게 페이지를 만들었습니다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상단에는 다른 페이지로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이동 가능한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헤더를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추가했습니다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일본 숙소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181600" cy="43916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29337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활용한 코드 및 기능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7121557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Controller –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리액트와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매핑을 하기 위한 링크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 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Model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사용되는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엔티티의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변수 작업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게터세터를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이용한 주고받기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repository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인터페이스를 활용한 배열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Service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컨트롤러와 연결되는 각종 기능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964"/>
          <a:stretch/>
        </p:blipFill>
        <p:spPr>
          <a:xfrm>
            <a:off x="2008683" y="2291080"/>
            <a:ext cx="2926535" cy="3816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076126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3175" y="756285"/>
            <a:ext cx="11087958" cy="5377815"/>
            <a:chOff x="533175" y="756285"/>
            <a:chExt cx="11087958" cy="5377815"/>
          </a:xfrm>
        </p:grpSpPr>
        <p:grpSp>
          <p:nvGrpSpPr>
            <p:cNvPr id="7" name="그룹 6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Data JPA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Boot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DevTools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Web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H2 Database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Lombok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의존성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75" y="2025419"/>
              <a:ext cx="6151410" cy="3759662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71654"/>
            <a:ext cx="4877481" cy="1914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4030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948018"/>
            <a:chOff x="723898" y="756285"/>
            <a:chExt cx="10897235" cy="5948018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정보를 정의하는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98" y="1738822"/>
              <a:ext cx="5105600" cy="49654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0154582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가 기본 키임을 나타냅니다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기본 키 생성 전략을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IDENTITY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 설정하여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데이터베이스가 자동으로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값을 증가시키도록 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299" y="2940350"/>
              <a:ext cx="5015209" cy="6991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091362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6663" y="756285"/>
            <a:ext cx="10994470" cy="5377815"/>
            <a:chOff x="626663" y="756285"/>
            <a:chExt cx="10994470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로그인에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사용되는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와 사용자의 이름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비밀번호와 비밀번호 확인 필드 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3" y="2663421"/>
              <a:ext cx="5977294" cy="21788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9308561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364" y="756285"/>
            <a:ext cx="11253769" cy="5377815"/>
            <a:chOff x="367364" y="756285"/>
            <a:chExt cx="11253769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사용자의 전화번호와 이메일을 정의하는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64" y="2721985"/>
              <a:ext cx="6847801" cy="17253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0946917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아이디가 만들어진 날짜를 저장하는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56" y="3080889"/>
            <a:ext cx="4698252" cy="780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4102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유저 정보가 담기는 저장소 클래스입니다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특정 값을 검색하여 필요한 정보를 가져올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91" y="2700901"/>
            <a:ext cx="5553850" cy="1838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7860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목차</a:t>
                </a:r>
                <a:endParaRPr lang="zh-CN" altLang="en-US" sz="6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React + Spring Boot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만들기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활용한 코드 및 기능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 dirty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02</a:t>
                </a:r>
                <a:endParaRPr lang="en-US" altLang="zh-CN" sz="2400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비밀번호와 비밀번호 확인 값을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Bcrypt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알고리즘을 사용하여 암호화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88" y="2664128"/>
            <a:ext cx="5877745" cy="267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12898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통해서 저장소에서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검색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63" y="3075761"/>
            <a:ext cx="5901803" cy="98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35977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수정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기존 사용자 정보 조회 및 정보 업데이트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" y="2291080"/>
            <a:ext cx="6336963" cy="24255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1" y="5000626"/>
            <a:ext cx="4235748" cy="908574"/>
          </a:xfrm>
          <a:prstGeom prst="rect">
            <a:avLst/>
          </a:prstGeom>
        </p:spPr>
      </p:pic>
      <p:sp>
        <p:nvSpPr>
          <p:cNvPr id="22" name="Docer Falling Dust PPT demo 13"/>
          <p:cNvSpPr txBox="1"/>
          <p:nvPr/>
        </p:nvSpPr>
        <p:spPr>
          <a:xfrm>
            <a:off x="7316468" y="5000625"/>
            <a:ext cx="3759835" cy="1071202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회원 정보 삭제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</a:b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UserDto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객체를 저장소에서 삭제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  <a:cs typeface="思源宋体" panose="020204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69950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 유효성 검사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입력된 값을 저장소에서 조회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중복체크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0" y="2487295"/>
            <a:ext cx="5996669" cy="2853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8317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웹 서비스의 컨트롤러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9" y="2908646"/>
            <a:ext cx="5633141" cy="168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9636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회원가입 컨트롤러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749" y="2925157"/>
              <a:ext cx="6247089" cy="14639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93" y="4613676"/>
            <a:ext cx="565864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3" y="2755281"/>
            <a:ext cx="6356119" cy="3267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0598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예외 처리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사용자에게 명확한 오류 메시지를 반환할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HTTP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상태 코드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400(Bad Request)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6" y="2688359"/>
            <a:ext cx="6386947" cy="2128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474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5482" y="756285"/>
            <a:ext cx="11055651" cy="5377815"/>
            <a:chOff x="565482" y="756285"/>
            <a:chExt cx="110556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로그인된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사용자의 정보를 반환하는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HTTP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응답 상태 코드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200(ok)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와 함께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userInfo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맵을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응답 본문으로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2" y="2805112"/>
              <a:ext cx="6664855" cy="18084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37435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7517" y="756285"/>
            <a:ext cx="11063616" cy="5377815"/>
            <a:chOff x="557517" y="756285"/>
            <a:chExt cx="11063616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인증된 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사용자의 정보를 반환하는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17" y="2805112"/>
              <a:ext cx="6467496" cy="163545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4" y="2147641"/>
            <a:ext cx="5630061" cy="351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28828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3609" y="756285"/>
            <a:ext cx="11057524" cy="5377815"/>
            <a:chOff x="563609" y="756285"/>
            <a:chExt cx="11057524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주어진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userId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사용자 정보를 담은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Map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객체를 생성하여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609" y="3110115"/>
              <a:ext cx="6455312" cy="1218248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39" y="4416541"/>
            <a:ext cx="6664855" cy="1808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2243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React </a:t>
                </a:r>
                <a:r>
                  <a:rPr lang="en-US" altLang="ko-KR" sz="1400" dirty="0">
                    <a:latin typeface="NanumGothic"/>
                    <a:ea typeface="NanumGothic"/>
                    <a:cs typeface="思源宋体" panose="02020400000000000000" charset="-122"/>
                  </a:rPr>
                  <a:t>+ Spring Boot</a:t>
                </a:r>
                <a:r>
                  <a:rPr lang="ko-KR" altLang="en-US" sz="1400" dirty="0"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</a:t>
                </a:r>
                <a:r>
                  <a:rPr lang="ko-KR" altLang="en-US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만들기</a:t>
                </a:r>
                <a:endParaRPr lang="zh-CN" altLang="ko-KR" sz="1400" dirty="0">
                  <a:cs typeface="思源宋体" panose="02020400000000000000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2595" y="756285"/>
            <a:ext cx="11268538" cy="5377815"/>
            <a:chOff x="352595" y="756285"/>
            <a:chExt cx="11268538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사용자가 회원 정보를 수정할 때 사용되는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엔드포인트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95" y="2156865"/>
              <a:ext cx="6877339" cy="141755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5" y="3752850"/>
            <a:ext cx="5496692" cy="2038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1" y="3914797"/>
            <a:ext cx="5563376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57723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유효성 검사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61" y="2138115"/>
              <a:ext cx="5496692" cy="353426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2" y="2624166"/>
            <a:ext cx="5944430" cy="2600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80" y="1857296"/>
            <a:ext cx="5229955" cy="4134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08067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삭제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2" y="2419812"/>
            <a:ext cx="6981974" cy="2970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4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80782" y="756285"/>
            <a:ext cx="11040351" cy="5377815"/>
            <a:chOff x="580782" y="756285"/>
            <a:chExt cx="110403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의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UserDetailsService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인터페이스를 구현한 클래스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82" y="1884680"/>
              <a:ext cx="6277851" cy="40391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03" y="1676399"/>
            <a:ext cx="5430008" cy="4391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109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웹 애플리케이션의 보안 설정을 구성하는 역할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9" y="2600960"/>
            <a:ext cx="5810674" cy="2253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58995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애플리케이션의 보안 설정을 구성하며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권한 관리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설정 등을 효과적으로 처리합니다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1" y="2094865"/>
            <a:ext cx="6205890" cy="43221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82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필터를 설정하는 메서드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600960"/>
            <a:ext cx="5677692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67109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Page.js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리스트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Detail.js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작성한 글의 상세보기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작성 화면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EditForm.js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게시판의 글 수정 시 작성 화면 구현 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원래 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보이고 거기서 바로 수정 가능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07" y="2094865"/>
            <a:ext cx="2079576" cy="3679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43435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된 사용자 코드 받아오기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글을 쓰려는데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로그인이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안 된 경우 로그인 페이지로 바로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리다이렉트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하도록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-&gt;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후 게시 글 작성 가능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18" y="1882100"/>
            <a:ext cx="3728128" cy="404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432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상세보기에서 댓글 기능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967850"/>
            <a:ext cx="3491681" cy="4297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60499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관광지를 추천해주고 관광지 주위의 숙소를 추천해주는 사이트입니다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일본의 주요 여행지 추천 사이트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575" y="2094865"/>
              <a:ext cx="5443477" cy="35709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81763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매핑 기능을 이용해 컨트롤러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작성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수정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삭제 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2" y="2628899"/>
            <a:ext cx="3794552" cy="2730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6601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메인 페이지에서 최근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최대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5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열람 가능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32" y="2600960"/>
            <a:ext cx="4012276" cy="248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554998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 상세 창에서 댓글 기능을 구현하기 위해 순환 참조 방지하는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이노테이션을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각각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44" y="2600960"/>
            <a:ext cx="3793498" cy="2850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2381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헤더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푸터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등등을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impor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하고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명소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추천에 들어갈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내용들을 배열에 모았습니다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9" y="1360331"/>
            <a:ext cx="4888824" cy="4731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08746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버튼을 추가하고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랜덤으로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선택해주는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함수에 배열을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추가합니다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15" y="1690688"/>
            <a:ext cx="4173559" cy="4128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751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호텔카드가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들어갈 그룹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버튼이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들어갈 박스 등등을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import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하고 배열에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 정보를 넣었습니다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5" y="1275008"/>
            <a:ext cx="4557827" cy="4901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7415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스크롤 하는 기능을 추가하고 해당하는 위치로 이동할 수 있게 함수를 추가 했습니다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3" y="1920356"/>
            <a:ext cx="5818233" cy="4256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394414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지역 호텔의 버튼을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토글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형식으로 보여줄 수 있도록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하고 안에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 정보를 담았습니다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29" y="1954034"/>
            <a:ext cx="4448175" cy="4210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965428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사용하지 않고 직접 페이지 안에 카드 스타일을 추가 했습니다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65" y="1825626"/>
            <a:ext cx="4319790" cy="4351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243063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 버튼들이 들어가는 컨테이너를 만들고 좌측에 고정시켰습니다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그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안의 텍스트 스타일도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사용없이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페이지 안에서 해결했습니다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3" y="1825625"/>
            <a:ext cx="5122187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150467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일본의 엔화 가치가 크게 떨어진 엔저 현상이 계속되고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엔화를 아주 싼 값에 살 수 있게 되면서 일본을 찾는 외국 관광객이 크게 늘고 있어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이번 일본 여행 사이트를 기획하게 되었습니다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주제 선정 이</a:t>
                </a: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유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703" y="2249823"/>
              <a:ext cx="5677479" cy="388427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9705067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업무 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작업하는데 있어서 어려웠던 점 등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 로그인 기능을 구현할 때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Spring Security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사용했는데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거의 모든 부분에서 어려움을 느꼈습니다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이전에는 코드를 찾아서 일단 사용해보고 이런 코드가 있구나 라는 것을 알았다면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이번에는 전반적인 시스템을 이해하고 그에 맞는 코드를 알맞게 활용하여야 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비밀번호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인코딩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처리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성공 후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리다이렉트할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기본 경로 설정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로그아웃 처리를 수행하는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등 전보다 난이도 있는 코드를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써봄으로서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코드를 작성하고 기능이 구현되는 것을 보면서 재미와 해냈다는 성취감을 얻었습니다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Spring Security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755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문의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공지 게시판으로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가지였고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두개를 모두 만들기엔 조금 짧았던 시간이라 느껴졌습니다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 중 댓글 기능 구현 때 순환 참조를 방지하기 위한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이노테이션을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사용하였는데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개이다 보니 각각의 값을 지정하지 않아 문제가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발생했었습니다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처음에는 다른 방식의 코드로 해결해보려 했으나 해결이 되지 않았고 결국 값을 지정해야한다는 것을 알고 지정한 후에는 댓글 기능이 구현되었습니다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 게시판을 만들 때 작성자를 받아오는 것 자체도 로그인 기능을 직접 만든 것이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아니다보니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사람의 코드를 해석해서 작성자를 어떻게 받아와야 할지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고민했었습니다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백엔드에서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직접 유저 아이디를 받아오는 방식으로 해결했습니다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웹 협업을 통해 몰랐던 코드를 많이 접하고 다른 사람의 방식을 접하며 나 역시도 더 많은 방식으로 다양한 코딩을 해보고 싶던 시간이었습니다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Innotation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21935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배열을 구성해서 여러 함수에 포함시켜야 하는 점이 어려웠고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스크롤 기능을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구현하는것도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시간이 많이 걸렸습니다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는 비교적 어렵진 않았지만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사용하지않고 페이지 내에서 스타일을 구현하는 점이 어려웠습니다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부분의 경계 테두리를 설정하는 부분도 시간이 많이 걸렸습니다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다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만들고나니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뿌듯하네요 감사합니다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1929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635"/>
            <a:ext cx="12192000" cy="6915150"/>
            <a:chOff x="1" y="1"/>
            <a:chExt cx="19200" cy="10890"/>
          </a:xfrm>
        </p:grpSpPr>
        <p:pic>
          <p:nvPicPr>
            <p:cNvPr id="2" name="图片 1" descr="44_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156" y="-4154"/>
              <a:ext cx="10890" cy="192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11" y="2422"/>
              <a:ext cx="4909" cy="6773"/>
            </a:xfrm>
            <a:prstGeom prst="rect">
              <a:avLst/>
            </a:prstGeom>
            <a:solidFill>
              <a:srgbClr val="FA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3" y="1764"/>
              <a:ext cx="4143" cy="658"/>
              <a:chOff x="1270" y="7598"/>
              <a:chExt cx="4143" cy="658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1270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1398" y="7772"/>
                <a:ext cx="465" cy="319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>
                <a:off x="4691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858" y="7785"/>
                <a:ext cx="387" cy="329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>
                <a:off x="2089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 bwMode="auto">
              <a:xfrm>
                <a:off x="2249" y="7724"/>
                <a:ext cx="402" cy="398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3777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KSO_Shape"/>
              <p:cNvSpPr/>
              <p:nvPr/>
            </p:nvSpPr>
            <p:spPr bwMode="auto">
              <a:xfrm>
                <a:off x="3954" y="7736"/>
                <a:ext cx="391" cy="332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>
                <a:off x="2942" y="7598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3097" y="7691"/>
                <a:ext cx="388" cy="372"/>
              </a:xfrm>
              <a:custGeom>
                <a:avLst/>
                <a:gdLst>
                  <a:gd name="T0" fmla="*/ 1618108 w 3816350"/>
                  <a:gd name="T1" fmla="*/ 3491708 h 3665538"/>
                  <a:gd name="T2" fmla="*/ 3711914 w 3816350"/>
                  <a:gd name="T3" fmla="*/ 3515947 h 3665538"/>
                  <a:gd name="T4" fmla="*/ 1938033 w 3816350"/>
                  <a:gd name="T5" fmla="*/ 3320852 h 3665538"/>
                  <a:gd name="T6" fmla="*/ 2466975 w 3816350"/>
                  <a:gd name="T7" fmla="*/ 3464378 h 3665538"/>
                  <a:gd name="T8" fmla="*/ 1420823 w 3816350"/>
                  <a:gd name="T9" fmla="*/ 3514907 h 3665538"/>
                  <a:gd name="T10" fmla="*/ 1072366 w 3816350"/>
                  <a:gd name="T11" fmla="*/ 3448171 h 3665538"/>
                  <a:gd name="T12" fmla="*/ 350995 w 3816350"/>
                  <a:gd name="T13" fmla="*/ 3613421 h 3665538"/>
                  <a:gd name="T14" fmla="*/ 2826009 w 3816350"/>
                  <a:gd name="T15" fmla="*/ 3416327 h 3665538"/>
                  <a:gd name="T16" fmla="*/ 3710327 w 3816350"/>
                  <a:gd name="T17" fmla="*/ 3553504 h 3665538"/>
                  <a:gd name="T18" fmla="*/ 1625482 w 3816350"/>
                  <a:gd name="T19" fmla="*/ 3379536 h 3665538"/>
                  <a:gd name="T20" fmla="*/ 2426374 w 3816350"/>
                  <a:gd name="T21" fmla="*/ 3213000 h 3665538"/>
                  <a:gd name="T22" fmla="*/ 771525 w 3816350"/>
                  <a:gd name="T23" fmla="*/ 3205163 h 3665538"/>
                  <a:gd name="T24" fmla="*/ 1067953 w 3816350"/>
                  <a:gd name="T25" fmla="*/ 3277053 h 3665538"/>
                  <a:gd name="T26" fmla="*/ 784892 w 3816350"/>
                  <a:gd name="T27" fmla="*/ 3451540 h 3665538"/>
                  <a:gd name="T28" fmla="*/ 2490788 w 3816350"/>
                  <a:gd name="T29" fmla="*/ 3116568 h 3665538"/>
                  <a:gd name="T30" fmla="*/ 1449375 w 3816350"/>
                  <a:gd name="T31" fmla="*/ 3307847 h 3665538"/>
                  <a:gd name="T32" fmla="*/ 2434307 w 3816350"/>
                  <a:gd name="T33" fmla="*/ 3163198 h 3665538"/>
                  <a:gd name="T34" fmla="*/ 3783974 w 3816350"/>
                  <a:gd name="T35" fmla="*/ 3278823 h 3665538"/>
                  <a:gd name="T36" fmla="*/ 2635250 w 3816350"/>
                  <a:gd name="T37" fmla="*/ 3206432 h 3665538"/>
                  <a:gd name="T38" fmla="*/ 3815080 w 3816350"/>
                  <a:gd name="T39" fmla="*/ 3040062 h 3665538"/>
                  <a:gd name="T40" fmla="*/ 2866956 w 3816350"/>
                  <a:gd name="T41" fmla="*/ 3006725 h 3665538"/>
                  <a:gd name="T42" fmla="*/ 657993 w 3816350"/>
                  <a:gd name="T43" fmla="*/ 3196983 h 3665538"/>
                  <a:gd name="T44" fmla="*/ 872062 w 3816350"/>
                  <a:gd name="T45" fmla="*/ 3214746 h 3665538"/>
                  <a:gd name="T46" fmla="*/ 825374 w 3816350"/>
                  <a:gd name="T47" fmla="*/ 2994614 h 3665538"/>
                  <a:gd name="T48" fmla="*/ 1190307 w 3816350"/>
                  <a:gd name="T49" fmla="*/ 3120223 h 3665538"/>
                  <a:gd name="T50" fmla="*/ 273368 w 3816350"/>
                  <a:gd name="T51" fmla="*/ 3120223 h 3665538"/>
                  <a:gd name="T52" fmla="*/ 1472924 w 3816350"/>
                  <a:gd name="T53" fmla="*/ 2958852 h 3665538"/>
                  <a:gd name="T54" fmla="*/ 2445690 w 3816350"/>
                  <a:gd name="T55" fmla="*/ 3096148 h 3665538"/>
                  <a:gd name="T56" fmla="*/ 1403350 w 3816350"/>
                  <a:gd name="T57" fmla="*/ 2909186 h 3665538"/>
                  <a:gd name="T58" fmla="*/ 3767144 w 3816350"/>
                  <a:gd name="T59" fmla="*/ 2880042 h 3665538"/>
                  <a:gd name="T60" fmla="*/ 2660954 w 3816350"/>
                  <a:gd name="T61" fmla="*/ 3062923 h 3665538"/>
                  <a:gd name="T62" fmla="*/ 2077078 w 3816350"/>
                  <a:gd name="T63" fmla="*/ 2755988 h 3665538"/>
                  <a:gd name="T64" fmla="*/ 2064323 w 3816350"/>
                  <a:gd name="T65" fmla="*/ 3023556 h 3665538"/>
                  <a:gd name="T66" fmla="*/ 1553136 w 3816350"/>
                  <a:gd name="T67" fmla="*/ 2926811 h 3665538"/>
                  <a:gd name="T68" fmla="*/ 2489519 w 3816350"/>
                  <a:gd name="T69" fmla="*/ 2707310 h 3665538"/>
                  <a:gd name="T70" fmla="*/ 1846579 w 3816350"/>
                  <a:gd name="T71" fmla="*/ 2621224 h 3665538"/>
                  <a:gd name="T72" fmla="*/ 3411957 w 3816350"/>
                  <a:gd name="T73" fmla="*/ 2738921 h 3665538"/>
                  <a:gd name="T74" fmla="*/ 3080259 w 3816350"/>
                  <a:gd name="T75" fmla="*/ 2936880 h 3665538"/>
                  <a:gd name="T76" fmla="*/ 1829436 w 3816350"/>
                  <a:gd name="T77" fmla="*/ 2582778 h 3665538"/>
                  <a:gd name="T78" fmla="*/ 1856740 w 3816350"/>
                  <a:gd name="T79" fmla="*/ 2801747 h 3665538"/>
                  <a:gd name="T80" fmla="*/ 2088516 w 3816350"/>
                  <a:gd name="T81" fmla="*/ 2619751 h 3665538"/>
                  <a:gd name="T82" fmla="*/ 2403793 w 3816350"/>
                  <a:gd name="T83" fmla="*/ 2645568 h 3665538"/>
                  <a:gd name="T84" fmla="*/ 1545273 w 3816350"/>
                  <a:gd name="T85" fmla="*/ 2758080 h 3665538"/>
                  <a:gd name="T86" fmla="*/ 2737140 w 3816350"/>
                  <a:gd name="T87" fmla="*/ 2576196 h 3665538"/>
                  <a:gd name="T88" fmla="*/ 3655103 w 3816350"/>
                  <a:gd name="T89" fmla="*/ 2636838 h 3665538"/>
                  <a:gd name="T90" fmla="*/ 2771738 w 3816350"/>
                  <a:gd name="T91" fmla="*/ 2448243 h 3665538"/>
                  <a:gd name="T92" fmla="*/ 2989478 w 3816350"/>
                  <a:gd name="T93" fmla="*/ 2307907 h 3665538"/>
                  <a:gd name="T94" fmla="*/ 2867591 w 3816350"/>
                  <a:gd name="T95" fmla="*/ 2234247 h 3665538"/>
                  <a:gd name="T96" fmla="*/ 3696043 w 3816350"/>
                  <a:gd name="T97" fmla="*/ 2367598 h 3665538"/>
                  <a:gd name="T98" fmla="*/ 3314856 w 3816350"/>
                  <a:gd name="T99" fmla="*/ 1892183 h 3665538"/>
                  <a:gd name="T100" fmla="*/ 2974884 w 3816350"/>
                  <a:gd name="T101" fmla="*/ 2068371 h 3665538"/>
                  <a:gd name="T102" fmla="*/ 3799844 w 3816350"/>
                  <a:gd name="T103" fmla="*/ 2062969 h 3665538"/>
                  <a:gd name="T104" fmla="*/ 2637789 w 3816350"/>
                  <a:gd name="T105" fmla="*/ 2027696 h 3665538"/>
                  <a:gd name="T106" fmla="*/ 3189458 w 3816350"/>
                  <a:gd name="T107" fmla="*/ 1697313 h 3665538"/>
                  <a:gd name="T108" fmla="*/ 3015840 w 3816350"/>
                  <a:gd name="T109" fmla="*/ 1948969 h 3665538"/>
                  <a:gd name="T110" fmla="*/ 3354189 w 3816350"/>
                  <a:gd name="T111" fmla="*/ 1860541 h 3665538"/>
                  <a:gd name="T112" fmla="*/ 3468771 w 3816350"/>
                  <a:gd name="T113" fmla="*/ 1695411 h 3665538"/>
                  <a:gd name="T114" fmla="*/ 3173905 w 3816350"/>
                  <a:gd name="T115" fmla="*/ 2035495 h 3665538"/>
                  <a:gd name="T116" fmla="*/ 3074241 w 3816350"/>
                  <a:gd name="T117" fmla="*/ 1681466 h 3665538"/>
                  <a:gd name="T118" fmla="*/ 3386120 w 3816350"/>
                  <a:gd name="T119" fmla="*/ 1131189 h 3665538"/>
                  <a:gd name="T120" fmla="*/ 254975 w 3816350"/>
                  <a:gd name="T121" fmla="*/ 2785759 h 3665538"/>
                  <a:gd name="T122" fmla="*/ 1131353 w 3816350"/>
                  <a:gd name="T123" fmla="*/ 1377803 h 3665538"/>
                  <a:gd name="T124" fmla="*/ 2508155 w 3816350"/>
                  <a:gd name="T125" fmla="*/ 314537 h 3665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16350" h="3665538">
                    <a:moveTo>
                      <a:pt x="1892592" y="3532067"/>
                    </a:moveTo>
                    <a:lnTo>
                      <a:pt x="1892592" y="3635348"/>
                    </a:lnTo>
                    <a:lnTo>
                      <a:pt x="1913877" y="3636302"/>
                    </a:lnTo>
                    <a:lnTo>
                      <a:pt x="1935480" y="3636302"/>
                    </a:lnTo>
                    <a:lnTo>
                      <a:pt x="1965343" y="3635666"/>
                    </a:lnTo>
                    <a:lnTo>
                      <a:pt x="1965343" y="3532385"/>
                    </a:lnTo>
                    <a:lnTo>
                      <a:pt x="1935480" y="3532703"/>
                    </a:lnTo>
                    <a:lnTo>
                      <a:pt x="1913877" y="3532703"/>
                    </a:lnTo>
                    <a:lnTo>
                      <a:pt x="1892592" y="3532067"/>
                    </a:lnTo>
                    <a:close/>
                    <a:moveTo>
                      <a:pt x="665284" y="3532067"/>
                    </a:moveTo>
                    <a:lnTo>
                      <a:pt x="665284" y="3635348"/>
                    </a:lnTo>
                    <a:lnTo>
                      <a:pt x="686575" y="3636302"/>
                    </a:lnTo>
                    <a:lnTo>
                      <a:pt x="708185" y="3636302"/>
                    </a:lnTo>
                    <a:lnTo>
                      <a:pt x="738374" y="3635666"/>
                    </a:lnTo>
                    <a:lnTo>
                      <a:pt x="738374" y="3532385"/>
                    </a:lnTo>
                    <a:lnTo>
                      <a:pt x="708185" y="3532703"/>
                    </a:lnTo>
                    <a:lnTo>
                      <a:pt x="686575" y="3532703"/>
                    </a:lnTo>
                    <a:lnTo>
                      <a:pt x="665284" y="3532067"/>
                    </a:lnTo>
                    <a:close/>
                    <a:moveTo>
                      <a:pt x="1746773" y="3519356"/>
                    </a:moveTo>
                    <a:lnTo>
                      <a:pt x="1746773" y="3623272"/>
                    </a:lnTo>
                    <a:lnTo>
                      <a:pt x="1764563" y="3625497"/>
                    </a:lnTo>
                    <a:lnTo>
                      <a:pt x="1782671" y="3628039"/>
                    </a:lnTo>
                    <a:lnTo>
                      <a:pt x="1800780" y="3629628"/>
                    </a:lnTo>
                    <a:lnTo>
                      <a:pt x="1819841" y="3631535"/>
                    </a:lnTo>
                    <a:lnTo>
                      <a:pt x="1819841" y="3527618"/>
                    </a:lnTo>
                    <a:lnTo>
                      <a:pt x="1800780" y="3526029"/>
                    </a:lnTo>
                    <a:lnTo>
                      <a:pt x="1782671" y="3524123"/>
                    </a:lnTo>
                    <a:lnTo>
                      <a:pt x="1764563" y="3521580"/>
                    </a:lnTo>
                    <a:lnTo>
                      <a:pt x="1746773" y="3519356"/>
                    </a:lnTo>
                    <a:close/>
                    <a:moveTo>
                      <a:pt x="519421" y="3519356"/>
                    </a:moveTo>
                    <a:lnTo>
                      <a:pt x="519421" y="3623272"/>
                    </a:lnTo>
                    <a:lnTo>
                      <a:pt x="537217" y="3625497"/>
                    </a:lnTo>
                    <a:lnTo>
                      <a:pt x="555330" y="3628039"/>
                    </a:lnTo>
                    <a:lnTo>
                      <a:pt x="573762" y="3629946"/>
                    </a:lnTo>
                    <a:lnTo>
                      <a:pt x="592511" y="3631535"/>
                    </a:lnTo>
                    <a:lnTo>
                      <a:pt x="592511" y="3527618"/>
                    </a:lnTo>
                    <a:lnTo>
                      <a:pt x="573762" y="3526029"/>
                    </a:lnTo>
                    <a:lnTo>
                      <a:pt x="555330" y="3524123"/>
                    </a:lnTo>
                    <a:lnTo>
                      <a:pt x="537217" y="3521580"/>
                    </a:lnTo>
                    <a:lnTo>
                      <a:pt x="519421" y="3519356"/>
                    </a:lnTo>
                    <a:close/>
                    <a:moveTo>
                      <a:pt x="3151360" y="3517220"/>
                    </a:moveTo>
                    <a:lnTo>
                      <a:pt x="3151360" y="3632118"/>
                    </a:lnTo>
                    <a:lnTo>
                      <a:pt x="3174848" y="3632755"/>
                    </a:lnTo>
                    <a:lnTo>
                      <a:pt x="3198972" y="3633073"/>
                    </a:lnTo>
                    <a:lnTo>
                      <a:pt x="3231983" y="3632755"/>
                    </a:lnTo>
                    <a:lnTo>
                      <a:pt x="3231983" y="3517539"/>
                    </a:lnTo>
                    <a:lnTo>
                      <a:pt x="3198972" y="3517857"/>
                    </a:lnTo>
                    <a:lnTo>
                      <a:pt x="3174848" y="3517539"/>
                    </a:lnTo>
                    <a:lnTo>
                      <a:pt x="3151360" y="3517220"/>
                    </a:lnTo>
                    <a:close/>
                    <a:moveTo>
                      <a:pt x="2989478" y="3502580"/>
                    </a:moveTo>
                    <a:lnTo>
                      <a:pt x="2989478" y="3618432"/>
                    </a:lnTo>
                    <a:lnTo>
                      <a:pt x="3009158" y="3620979"/>
                    </a:lnTo>
                    <a:lnTo>
                      <a:pt x="3029472" y="3623525"/>
                    </a:lnTo>
                    <a:lnTo>
                      <a:pt x="3049469" y="3625753"/>
                    </a:lnTo>
                    <a:lnTo>
                      <a:pt x="3070419" y="3627344"/>
                    </a:lnTo>
                    <a:lnTo>
                      <a:pt x="3070419" y="3512446"/>
                    </a:lnTo>
                    <a:lnTo>
                      <a:pt x="3049469" y="3510537"/>
                    </a:lnTo>
                    <a:lnTo>
                      <a:pt x="3029472" y="3507990"/>
                    </a:lnTo>
                    <a:lnTo>
                      <a:pt x="3009158" y="3505763"/>
                    </a:lnTo>
                    <a:lnTo>
                      <a:pt x="2989478" y="3502580"/>
                    </a:lnTo>
                    <a:close/>
                    <a:moveTo>
                      <a:pt x="1600953" y="3486306"/>
                    </a:moveTo>
                    <a:lnTo>
                      <a:pt x="1600953" y="3591494"/>
                    </a:lnTo>
                    <a:lnTo>
                      <a:pt x="1618744" y="3596578"/>
                    </a:lnTo>
                    <a:lnTo>
                      <a:pt x="1636217" y="3601345"/>
                    </a:lnTo>
                    <a:lnTo>
                      <a:pt x="1654960" y="3606112"/>
                    </a:lnTo>
                    <a:lnTo>
                      <a:pt x="1673704" y="3610243"/>
                    </a:lnTo>
                    <a:lnTo>
                      <a:pt x="1673704" y="3506009"/>
                    </a:lnTo>
                    <a:lnTo>
                      <a:pt x="1654960" y="3501242"/>
                    </a:lnTo>
                    <a:lnTo>
                      <a:pt x="1636217" y="3496475"/>
                    </a:lnTo>
                    <a:lnTo>
                      <a:pt x="1618108" y="3491708"/>
                    </a:lnTo>
                    <a:lnTo>
                      <a:pt x="1600953" y="3486306"/>
                    </a:lnTo>
                    <a:close/>
                    <a:moveTo>
                      <a:pt x="373875" y="3486306"/>
                    </a:moveTo>
                    <a:lnTo>
                      <a:pt x="373875" y="3591494"/>
                    </a:lnTo>
                    <a:lnTo>
                      <a:pt x="391353" y="3596578"/>
                    </a:lnTo>
                    <a:lnTo>
                      <a:pt x="409149" y="3601345"/>
                    </a:lnTo>
                    <a:lnTo>
                      <a:pt x="427581" y="3606112"/>
                    </a:lnTo>
                    <a:lnTo>
                      <a:pt x="446648" y="3610243"/>
                    </a:lnTo>
                    <a:lnTo>
                      <a:pt x="446648" y="3506009"/>
                    </a:lnTo>
                    <a:lnTo>
                      <a:pt x="427581" y="3501242"/>
                    </a:lnTo>
                    <a:lnTo>
                      <a:pt x="409149" y="3496475"/>
                    </a:lnTo>
                    <a:lnTo>
                      <a:pt x="390718" y="3491708"/>
                    </a:lnTo>
                    <a:lnTo>
                      <a:pt x="373875" y="3486306"/>
                    </a:lnTo>
                    <a:close/>
                    <a:moveTo>
                      <a:pt x="2827597" y="3465978"/>
                    </a:moveTo>
                    <a:lnTo>
                      <a:pt x="2827597" y="3583104"/>
                    </a:lnTo>
                    <a:lnTo>
                      <a:pt x="2846959" y="3589151"/>
                    </a:lnTo>
                    <a:lnTo>
                      <a:pt x="2866956" y="3594243"/>
                    </a:lnTo>
                    <a:lnTo>
                      <a:pt x="2887588" y="3599336"/>
                    </a:lnTo>
                    <a:lnTo>
                      <a:pt x="2908220" y="3604110"/>
                    </a:lnTo>
                    <a:lnTo>
                      <a:pt x="2908220" y="3487939"/>
                    </a:lnTo>
                    <a:lnTo>
                      <a:pt x="2887588" y="3482847"/>
                    </a:lnTo>
                    <a:lnTo>
                      <a:pt x="2866956" y="3477436"/>
                    </a:lnTo>
                    <a:lnTo>
                      <a:pt x="2846959" y="3472025"/>
                    </a:lnTo>
                    <a:lnTo>
                      <a:pt x="2827597" y="3465978"/>
                    </a:lnTo>
                    <a:close/>
                    <a:moveTo>
                      <a:pt x="2402802" y="3447218"/>
                    </a:moveTo>
                    <a:lnTo>
                      <a:pt x="2397719" y="3450714"/>
                    </a:lnTo>
                    <a:lnTo>
                      <a:pt x="2391365" y="3453891"/>
                    </a:lnTo>
                    <a:lnTo>
                      <a:pt x="2383740" y="3457387"/>
                    </a:lnTo>
                    <a:lnTo>
                      <a:pt x="2376433" y="3460565"/>
                    </a:lnTo>
                    <a:lnTo>
                      <a:pt x="2347841" y="3472005"/>
                    </a:lnTo>
                    <a:lnTo>
                      <a:pt x="2347841" y="3562893"/>
                    </a:lnTo>
                    <a:lnTo>
                      <a:pt x="2355784" y="3558761"/>
                    </a:lnTo>
                    <a:lnTo>
                      <a:pt x="2363408" y="3554630"/>
                    </a:lnTo>
                    <a:lnTo>
                      <a:pt x="2371033" y="3550181"/>
                    </a:lnTo>
                    <a:lnTo>
                      <a:pt x="2378340" y="3545414"/>
                    </a:lnTo>
                    <a:lnTo>
                      <a:pt x="2385329" y="3540648"/>
                    </a:lnTo>
                    <a:lnTo>
                      <a:pt x="2391683" y="3535881"/>
                    </a:lnTo>
                    <a:lnTo>
                      <a:pt x="2397719" y="3531114"/>
                    </a:lnTo>
                    <a:lnTo>
                      <a:pt x="2402802" y="3526983"/>
                    </a:lnTo>
                    <a:lnTo>
                      <a:pt x="2402802" y="3447218"/>
                    </a:lnTo>
                    <a:close/>
                    <a:moveTo>
                      <a:pt x="1175646" y="3447218"/>
                    </a:moveTo>
                    <a:lnTo>
                      <a:pt x="1170561" y="3450714"/>
                    </a:lnTo>
                    <a:lnTo>
                      <a:pt x="1164205" y="3453891"/>
                    </a:lnTo>
                    <a:lnTo>
                      <a:pt x="1156578" y="3457387"/>
                    </a:lnTo>
                    <a:lnTo>
                      <a:pt x="1149269" y="3460565"/>
                    </a:lnTo>
                    <a:lnTo>
                      <a:pt x="1120669" y="3472005"/>
                    </a:lnTo>
                    <a:lnTo>
                      <a:pt x="1120669" y="3562893"/>
                    </a:lnTo>
                    <a:lnTo>
                      <a:pt x="1128613" y="3558761"/>
                    </a:lnTo>
                    <a:lnTo>
                      <a:pt x="1136240" y="3554630"/>
                    </a:lnTo>
                    <a:lnTo>
                      <a:pt x="1144185" y="3550181"/>
                    </a:lnTo>
                    <a:lnTo>
                      <a:pt x="1151176" y="3545414"/>
                    </a:lnTo>
                    <a:lnTo>
                      <a:pt x="1158167" y="3540648"/>
                    </a:lnTo>
                    <a:lnTo>
                      <a:pt x="1164523" y="3535881"/>
                    </a:lnTo>
                    <a:lnTo>
                      <a:pt x="1170561" y="3531114"/>
                    </a:lnTo>
                    <a:lnTo>
                      <a:pt x="1175646" y="3526347"/>
                    </a:lnTo>
                    <a:lnTo>
                      <a:pt x="1175646" y="3447218"/>
                    </a:lnTo>
                    <a:close/>
                    <a:moveTo>
                      <a:pt x="3717945" y="3422692"/>
                    </a:moveTo>
                    <a:lnTo>
                      <a:pt x="3711914" y="3426193"/>
                    </a:lnTo>
                    <a:lnTo>
                      <a:pt x="3704931" y="3430013"/>
                    </a:lnTo>
                    <a:lnTo>
                      <a:pt x="3696678" y="3433832"/>
                    </a:lnTo>
                    <a:lnTo>
                      <a:pt x="3688425" y="3437651"/>
                    </a:lnTo>
                    <a:lnTo>
                      <a:pt x="3671285" y="3444335"/>
                    </a:lnTo>
                    <a:lnTo>
                      <a:pt x="3656684" y="3450064"/>
                    </a:lnTo>
                    <a:lnTo>
                      <a:pt x="3656684" y="3551276"/>
                    </a:lnTo>
                    <a:lnTo>
                      <a:pt x="3665254" y="3546820"/>
                    </a:lnTo>
                    <a:lnTo>
                      <a:pt x="3674142" y="3542046"/>
                    </a:lnTo>
                    <a:lnTo>
                      <a:pt x="3682394" y="3537272"/>
                    </a:lnTo>
                    <a:lnTo>
                      <a:pt x="3690647" y="3532179"/>
                    </a:lnTo>
                    <a:lnTo>
                      <a:pt x="3698582" y="3526769"/>
                    </a:lnTo>
                    <a:lnTo>
                      <a:pt x="3705566" y="3521358"/>
                    </a:lnTo>
                    <a:lnTo>
                      <a:pt x="3711914" y="3515947"/>
                    </a:lnTo>
                    <a:lnTo>
                      <a:pt x="3717945" y="3510855"/>
                    </a:lnTo>
                    <a:lnTo>
                      <a:pt x="3717945" y="3422692"/>
                    </a:lnTo>
                    <a:close/>
                    <a:moveTo>
                      <a:pt x="1455133" y="3410672"/>
                    </a:moveTo>
                    <a:lnTo>
                      <a:pt x="1455133" y="3516813"/>
                    </a:lnTo>
                    <a:lnTo>
                      <a:pt x="1457675" y="3519674"/>
                    </a:lnTo>
                    <a:lnTo>
                      <a:pt x="1460216" y="3522534"/>
                    </a:lnTo>
                    <a:lnTo>
                      <a:pt x="1466888" y="3528572"/>
                    </a:lnTo>
                    <a:lnTo>
                      <a:pt x="1475466" y="3534610"/>
                    </a:lnTo>
                    <a:lnTo>
                      <a:pt x="1484679" y="3540965"/>
                    </a:lnTo>
                    <a:lnTo>
                      <a:pt x="1495162" y="3547639"/>
                    </a:lnTo>
                    <a:lnTo>
                      <a:pt x="1505964" y="3553677"/>
                    </a:lnTo>
                    <a:lnTo>
                      <a:pt x="1517083" y="3559715"/>
                    </a:lnTo>
                    <a:lnTo>
                      <a:pt x="1528202" y="3564799"/>
                    </a:lnTo>
                    <a:lnTo>
                      <a:pt x="1528202" y="3457387"/>
                    </a:lnTo>
                    <a:lnTo>
                      <a:pt x="1517083" y="3452302"/>
                    </a:lnTo>
                    <a:lnTo>
                      <a:pt x="1506917" y="3446582"/>
                    </a:lnTo>
                    <a:lnTo>
                      <a:pt x="1497068" y="3441180"/>
                    </a:lnTo>
                    <a:lnTo>
                      <a:pt x="1487538" y="3435142"/>
                    </a:lnTo>
                    <a:lnTo>
                      <a:pt x="1478960" y="3429422"/>
                    </a:lnTo>
                    <a:lnTo>
                      <a:pt x="1470700" y="3423384"/>
                    </a:lnTo>
                    <a:lnTo>
                      <a:pt x="1462758" y="3417028"/>
                    </a:lnTo>
                    <a:lnTo>
                      <a:pt x="1455133" y="3410672"/>
                    </a:lnTo>
                    <a:close/>
                    <a:moveTo>
                      <a:pt x="227694" y="3410672"/>
                    </a:moveTo>
                    <a:lnTo>
                      <a:pt x="227694" y="3516813"/>
                    </a:lnTo>
                    <a:lnTo>
                      <a:pt x="230237" y="3519674"/>
                    </a:lnTo>
                    <a:lnTo>
                      <a:pt x="233097" y="3522534"/>
                    </a:lnTo>
                    <a:lnTo>
                      <a:pt x="239770" y="3528572"/>
                    </a:lnTo>
                    <a:lnTo>
                      <a:pt x="248033" y="3534610"/>
                    </a:lnTo>
                    <a:lnTo>
                      <a:pt x="257566" y="3540965"/>
                    </a:lnTo>
                    <a:lnTo>
                      <a:pt x="267735" y="3547639"/>
                    </a:lnTo>
                    <a:lnTo>
                      <a:pt x="278858" y="3553677"/>
                    </a:lnTo>
                    <a:lnTo>
                      <a:pt x="289662" y="3559715"/>
                    </a:lnTo>
                    <a:lnTo>
                      <a:pt x="300785" y="3564799"/>
                    </a:lnTo>
                    <a:lnTo>
                      <a:pt x="300785" y="3457387"/>
                    </a:lnTo>
                    <a:lnTo>
                      <a:pt x="289662" y="3452302"/>
                    </a:lnTo>
                    <a:lnTo>
                      <a:pt x="279493" y="3446582"/>
                    </a:lnTo>
                    <a:lnTo>
                      <a:pt x="269642" y="3441180"/>
                    </a:lnTo>
                    <a:lnTo>
                      <a:pt x="260108" y="3435142"/>
                    </a:lnTo>
                    <a:lnTo>
                      <a:pt x="251528" y="3429422"/>
                    </a:lnTo>
                    <a:lnTo>
                      <a:pt x="243266" y="3423384"/>
                    </a:lnTo>
                    <a:lnTo>
                      <a:pt x="235321" y="3417028"/>
                    </a:lnTo>
                    <a:lnTo>
                      <a:pt x="227694" y="3410672"/>
                    </a:lnTo>
                    <a:close/>
                    <a:moveTo>
                      <a:pt x="2665715" y="3381953"/>
                    </a:moveTo>
                    <a:lnTo>
                      <a:pt x="2665715" y="3500670"/>
                    </a:lnTo>
                    <a:lnTo>
                      <a:pt x="2668254" y="3503216"/>
                    </a:lnTo>
                    <a:lnTo>
                      <a:pt x="2671429" y="3506399"/>
                    </a:lnTo>
                    <a:lnTo>
                      <a:pt x="2678729" y="3512765"/>
                    </a:lnTo>
                    <a:lnTo>
                      <a:pt x="2687934" y="3519767"/>
                    </a:lnTo>
                    <a:lnTo>
                      <a:pt x="2698726" y="3527087"/>
                    </a:lnTo>
                    <a:lnTo>
                      <a:pt x="2710153" y="3534089"/>
                    </a:lnTo>
                    <a:lnTo>
                      <a:pt x="2722215" y="3541409"/>
                    </a:lnTo>
                    <a:lnTo>
                      <a:pt x="2734594" y="3547457"/>
                    </a:lnTo>
                    <a:lnTo>
                      <a:pt x="2746656" y="3553504"/>
                    </a:lnTo>
                    <a:lnTo>
                      <a:pt x="2746656" y="3434150"/>
                    </a:lnTo>
                    <a:lnTo>
                      <a:pt x="2734594" y="3428103"/>
                    </a:lnTo>
                    <a:lnTo>
                      <a:pt x="2723167" y="3422374"/>
                    </a:lnTo>
                    <a:lnTo>
                      <a:pt x="2712058" y="3416009"/>
                    </a:lnTo>
                    <a:lnTo>
                      <a:pt x="2701583" y="3409325"/>
                    </a:lnTo>
                    <a:lnTo>
                      <a:pt x="2691743" y="3402959"/>
                    </a:lnTo>
                    <a:lnTo>
                      <a:pt x="2682538" y="3396276"/>
                    </a:lnTo>
                    <a:lnTo>
                      <a:pt x="2673650" y="3388955"/>
                    </a:lnTo>
                    <a:lnTo>
                      <a:pt x="2665715" y="3381953"/>
                    </a:lnTo>
                    <a:close/>
                    <a:moveTo>
                      <a:pt x="1916773" y="3320218"/>
                    </a:moveTo>
                    <a:lnTo>
                      <a:pt x="1916773" y="3423312"/>
                    </a:lnTo>
                    <a:lnTo>
                      <a:pt x="1938033" y="3423629"/>
                    </a:lnTo>
                    <a:lnTo>
                      <a:pt x="1959928" y="3424263"/>
                    </a:lnTo>
                    <a:lnTo>
                      <a:pt x="1989755" y="3423629"/>
                    </a:lnTo>
                    <a:lnTo>
                      <a:pt x="1989755" y="3320535"/>
                    </a:lnTo>
                    <a:lnTo>
                      <a:pt x="1959293" y="3320852"/>
                    </a:lnTo>
                    <a:lnTo>
                      <a:pt x="1938033" y="3320852"/>
                    </a:lnTo>
                    <a:lnTo>
                      <a:pt x="1916773" y="3320218"/>
                    </a:lnTo>
                    <a:close/>
                    <a:moveTo>
                      <a:pt x="1404938" y="3314700"/>
                    </a:moveTo>
                    <a:lnTo>
                      <a:pt x="1408115" y="3320420"/>
                    </a:lnTo>
                    <a:lnTo>
                      <a:pt x="1411928" y="3325505"/>
                    </a:lnTo>
                    <a:lnTo>
                      <a:pt x="1415740" y="3330590"/>
                    </a:lnTo>
                    <a:lnTo>
                      <a:pt x="1419552" y="3335992"/>
                    </a:lnTo>
                    <a:lnTo>
                      <a:pt x="1424000" y="3340759"/>
                    </a:lnTo>
                    <a:lnTo>
                      <a:pt x="1428447" y="3346161"/>
                    </a:lnTo>
                    <a:lnTo>
                      <a:pt x="1438296" y="3356013"/>
                    </a:lnTo>
                    <a:lnTo>
                      <a:pt x="1448780" y="3365229"/>
                    </a:lnTo>
                    <a:lnTo>
                      <a:pt x="1460852" y="3374444"/>
                    </a:lnTo>
                    <a:lnTo>
                      <a:pt x="1472924" y="3383025"/>
                    </a:lnTo>
                    <a:lnTo>
                      <a:pt x="1486267" y="3391287"/>
                    </a:lnTo>
                    <a:lnTo>
                      <a:pt x="1500563" y="3399550"/>
                    </a:lnTo>
                    <a:lnTo>
                      <a:pt x="1515494" y="3407494"/>
                    </a:lnTo>
                    <a:lnTo>
                      <a:pt x="1531061" y="3415121"/>
                    </a:lnTo>
                    <a:lnTo>
                      <a:pt x="1547263" y="3422113"/>
                    </a:lnTo>
                    <a:lnTo>
                      <a:pt x="1564101" y="3428786"/>
                    </a:lnTo>
                    <a:lnTo>
                      <a:pt x="1581574" y="3435142"/>
                    </a:lnTo>
                    <a:lnTo>
                      <a:pt x="1599682" y="3441498"/>
                    </a:lnTo>
                    <a:lnTo>
                      <a:pt x="1618108" y="3447218"/>
                    </a:lnTo>
                    <a:lnTo>
                      <a:pt x="1637170" y="3452620"/>
                    </a:lnTo>
                    <a:lnTo>
                      <a:pt x="1656866" y="3457705"/>
                    </a:lnTo>
                    <a:lnTo>
                      <a:pt x="1676881" y="3462472"/>
                    </a:lnTo>
                    <a:lnTo>
                      <a:pt x="1697213" y="3466921"/>
                    </a:lnTo>
                    <a:lnTo>
                      <a:pt x="1718180" y="3471052"/>
                    </a:lnTo>
                    <a:lnTo>
                      <a:pt x="1738830" y="3474865"/>
                    </a:lnTo>
                    <a:lnTo>
                      <a:pt x="1760116" y="3478361"/>
                    </a:lnTo>
                    <a:lnTo>
                      <a:pt x="1782036" y="3480903"/>
                    </a:lnTo>
                    <a:lnTo>
                      <a:pt x="1803639" y="3483763"/>
                    </a:lnTo>
                    <a:lnTo>
                      <a:pt x="1825877" y="3486306"/>
                    </a:lnTo>
                    <a:lnTo>
                      <a:pt x="1847798" y="3488213"/>
                    </a:lnTo>
                    <a:lnTo>
                      <a:pt x="1870036" y="3489801"/>
                    </a:lnTo>
                    <a:lnTo>
                      <a:pt x="1891957" y="3490755"/>
                    </a:lnTo>
                    <a:lnTo>
                      <a:pt x="1914513" y="3492026"/>
                    </a:lnTo>
                    <a:lnTo>
                      <a:pt x="1936751" y="3492344"/>
                    </a:lnTo>
                    <a:lnTo>
                      <a:pt x="1959307" y="3492979"/>
                    </a:lnTo>
                    <a:lnTo>
                      <a:pt x="1978051" y="3492344"/>
                    </a:lnTo>
                    <a:lnTo>
                      <a:pt x="1996794" y="3492026"/>
                    </a:lnTo>
                    <a:lnTo>
                      <a:pt x="2015538" y="3491708"/>
                    </a:lnTo>
                    <a:lnTo>
                      <a:pt x="2034599" y="3490437"/>
                    </a:lnTo>
                    <a:lnTo>
                      <a:pt x="2053025" y="3489801"/>
                    </a:lnTo>
                    <a:lnTo>
                      <a:pt x="2071769" y="3488213"/>
                    </a:lnTo>
                    <a:lnTo>
                      <a:pt x="2090513" y="3486624"/>
                    </a:lnTo>
                    <a:lnTo>
                      <a:pt x="2108621" y="3484717"/>
                    </a:lnTo>
                    <a:lnTo>
                      <a:pt x="2127365" y="3482492"/>
                    </a:lnTo>
                    <a:lnTo>
                      <a:pt x="2145473" y="3480268"/>
                    </a:lnTo>
                    <a:lnTo>
                      <a:pt x="2163581" y="3477408"/>
                    </a:lnTo>
                    <a:lnTo>
                      <a:pt x="2181372" y="3474865"/>
                    </a:lnTo>
                    <a:lnTo>
                      <a:pt x="2199163" y="3471688"/>
                    </a:lnTo>
                    <a:lnTo>
                      <a:pt x="2216318" y="3468510"/>
                    </a:lnTo>
                    <a:lnTo>
                      <a:pt x="2233473" y="3464696"/>
                    </a:lnTo>
                    <a:lnTo>
                      <a:pt x="2250311" y="3460883"/>
                    </a:lnTo>
                    <a:lnTo>
                      <a:pt x="2266830" y="3457069"/>
                    </a:lnTo>
                    <a:lnTo>
                      <a:pt x="2283668" y="3452620"/>
                    </a:lnTo>
                    <a:lnTo>
                      <a:pt x="2299235" y="3448171"/>
                    </a:lnTo>
                    <a:lnTo>
                      <a:pt x="2315119" y="3443404"/>
                    </a:lnTo>
                    <a:lnTo>
                      <a:pt x="2330051" y="3438320"/>
                    </a:lnTo>
                    <a:lnTo>
                      <a:pt x="2344982" y="3432917"/>
                    </a:lnTo>
                    <a:lnTo>
                      <a:pt x="2359278" y="3427833"/>
                    </a:lnTo>
                    <a:lnTo>
                      <a:pt x="2373574" y="3421795"/>
                    </a:lnTo>
                    <a:lnTo>
                      <a:pt x="2386917" y="3415757"/>
                    </a:lnTo>
                    <a:lnTo>
                      <a:pt x="2399942" y="3409719"/>
                    </a:lnTo>
                    <a:lnTo>
                      <a:pt x="2412650" y="3403363"/>
                    </a:lnTo>
                    <a:lnTo>
                      <a:pt x="2424722" y="3396690"/>
                    </a:lnTo>
                    <a:lnTo>
                      <a:pt x="2436159" y="3389380"/>
                    </a:lnTo>
                    <a:lnTo>
                      <a:pt x="2446961" y="3382389"/>
                    </a:lnTo>
                    <a:lnTo>
                      <a:pt x="2457444" y="3375080"/>
                    </a:lnTo>
                    <a:lnTo>
                      <a:pt x="2466975" y="3367453"/>
                    </a:lnTo>
                    <a:lnTo>
                      <a:pt x="2466975" y="3464378"/>
                    </a:lnTo>
                    <a:lnTo>
                      <a:pt x="2466657" y="3464696"/>
                    </a:lnTo>
                    <a:lnTo>
                      <a:pt x="2466340" y="3472641"/>
                    </a:lnTo>
                    <a:lnTo>
                      <a:pt x="2466022" y="3477408"/>
                    </a:lnTo>
                    <a:lnTo>
                      <a:pt x="2464751" y="3482492"/>
                    </a:lnTo>
                    <a:lnTo>
                      <a:pt x="2463480" y="3487895"/>
                    </a:lnTo>
                    <a:lnTo>
                      <a:pt x="2461892" y="3492344"/>
                    </a:lnTo>
                    <a:lnTo>
                      <a:pt x="2459986" y="3497111"/>
                    </a:lnTo>
                    <a:lnTo>
                      <a:pt x="2457444" y="3501877"/>
                    </a:lnTo>
                    <a:lnTo>
                      <a:pt x="2455220" y="3506962"/>
                    </a:lnTo>
                    <a:lnTo>
                      <a:pt x="2452361" y="3511729"/>
                    </a:lnTo>
                    <a:lnTo>
                      <a:pt x="2449184" y="3516178"/>
                    </a:lnTo>
                    <a:lnTo>
                      <a:pt x="2445690" y="3520945"/>
                    </a:lnTo>
                    <a:lnTo>
                      <a:pt x="2441878" y="3525712"/>
                    </a:lnTo>
                    <a:lnTo>
                      <a:pt x="2437748" y="3529843"/>
                    </a:lnTo>
                    <a:lnTo>
                      <a:pt x="2429170" y="3539059"/>
                    </a:lnTo>
                    <a:lnTo>
                      <a:pt x="2419322" y="3547639"/>
                    </a:lnTo>
                    <a:lnTo>
                      <a:pt x="2408202" y="3556537"/>
                    </a:lnTo>
                    <a:lnTo>
                      <a:pt x="2396130" y="3564799"/>
                    </a:lnTo>
                    <a:lnTo>
                      <a:pt x="2383423" y="3572744"/>
                    </a:lnTo>
                    <a:lnTo>
                      <a:pt x="2369127" y="3580689"/>
                    </a:lnTo>
                    <a:lnTo>
                      <a:pt x="2354195" y="3587998"/>
                    </a:lnTo>
                    <a:lnTo>
                      <a:pt x="2338311" y="3595625"/>
                    </a:lnTo>
                    <a:lnTo>
                      <a:pt x="2321791" y="3602298"/>
                    </a:lnTo>
                    <a:lnTo>
                      <a:pt x="2304636" y="3608972"/>
                    </a:lnTo>
                    <a:lnTo>
                      <a:pt x="2285892" y="3615328"/>
                    </a:lnTo>
                    <a:lnTo>
                      <a:pt x="2266830" y="3621683"/>
                    </a:lnTo>
                    <a:lnTo>
                      <a:pt x="2247134" y="3627086"/>
                    </a:lnTo>
                    <a:lnTo>
                      <a:pt x="2226802" y="3632806"/>
                    </a:lnTo>
                    <a:lnTo>
                      <a:pt x="2205516" y="3637255"/>
                    </a:lnTo>
                    <a:lnTo>
                      <a:pt x="2183278" y="3642022"/>
                    </a:lnTo>
                    <a:lnTo>
                      <a:pt x="2160722" y="3646471"/>
                    </a:lnTo>
                    <a:lnTo>
                      <a:pt x="2137848" y="3649967"/>
                    </a:lnTo>
                    <a:lnTo>
                      <a:pt x="2114340" y="3653462"/>
                    </a:lnTo>
                    <a:lnTo>
                      <a:pt x="2089877" y="3656640"/>
                    </a:lnTo>
                    <a:lnTo>
                      <a:pt x="2065415" y="3659182"/>
                    </a:lnTo>
                    <a:lnTo>
                      <a:pt x="2040000" y="3661407"/>
                    </a:lnTo>
                    <a:lnTo>
                      <a:pt x="2014267" y="3662996"/>
                    </a:lnTo>
                    <a:lnTo>
                      <a:pt x="1988217" y="3664267"/>
                    </a:lnTo>
                    <a:lnTo>
                      <a:pt x="1962166" y="3664903"/>
                    </a:lnTo>
                    <a:lnTo>
                      <a:pt x="1935480" y="3665538"/>
                    </a:lnTo>
                    <a:lnTo>
                      <a:pt x="1908159" y="3664903"/>
                    </a:lnTo>
                    <a:lnTo>
                      <a:pt x="1881155" y="3664267"/>
                    </a:lnTo>
                    <a:lnTo>
                      <a:pt x="1854469" y="3662996"/>
                    </a:lnTo>
                    <a:lnTo>
                      <a:pt x="1828419" y="3661089"/>
                    </a:lnTo>
                    <a:lnTo>
                      <a:pt x="1803004" y="3659182"/>
                    </a:lnTo>
                    <a:lnTo>
                      <a:pt x="1777588" y="3656322"/>
                    </a:lnTo>
                    <a:lnTo>
                      <a:pt x="1752809" y="3653145"/>
                    </a:lnTo>
                    <a:lnTo>
                      <a:pt x="1728664" y="3649649"/>
                    </a:lnTo>
                    <a:lnTo>
                      <a:pt x="1705155" y="3645835"/>
                    </a:lnTo>
                    <a:lnTo>
                      <a:pt x="1682282" y="3641069"/>
                    </a:lnTo>
                    <a:lnTo>
                      <a:pt x="1660043" y="3636302"/>
                    </a:lnTo>
                    <a:lnTo>
                      <a:pt x="1638440" y="3631217"/>
                    </a:lnTo>
                    <a:lnTo>
                      <a:pt x="1617791" y="3625497"/>
                    </a:lnTo>
                    <a:lnTo>
                      <a:pt x="1597776" y="3619777"/>
                    </a:lnTo>
                    <a:lnTo>
                      <a:pt x="1578397" y="3613421"/>
                    </a:lnTo>
                    <a:lnTo>
                      <a:pt x="1559653" y="3606747"/>
                    </a:lnTo>
                    <a:lnTo>
                      <a:pt x="1542498" y="3599438"/>
                    </a:lnTo>
                    <a:lnTo>
                      <a:pt x="1525343" y="3592447"/>
                    </a:lnTo>
                    <a:lnTo>
                      <a:pt x="1509776" y="3584820"/>
                    </a:lnTo>
                    <a:lnTo>
                      <a:pt x="1495162" y="3576875"/>
                    </a:lnTo>
                    <a:lnTo>
                      <a:pt x="1481184" y="3568613"/>
                    </a:lnTo>
                    <a:lnTo>
                      <a:pt x="1468159" y="3560350"/>
                    </a:lnTo>
                    <a:lnTo>
                      <a:pt x="1456404" y="3551770"/>
                    </a:lnTo>
                    <a:lnTo>
                      <a:pt x="1445603" y="3542554"/>
                    </a:lnTo>
                    <a:lnTo>
                      <a:pt x="1440837" y="3538423"/>
                    </a:lnTo>
                    <a:lnTo>
                      <a:pt x="1436390" y="3533656"/>
                    </a:lnTo>
                    <a:lnTo>
                      <a:pt x="1431942" y="3529207"/>
                    </a:lnTo>
                    <a:lnTo>
                      <a:pt x="1428130" y="3524440"/>
                    </a:lnTo>
                    <a:lnTo>
                      <a:pt x="1424318" y="3519674"/>
                    </a:lnTo>
                    <a:lnTo>
                      <a:pt x="1420823" y="3514907"/>
                    </a:lnTo>
                    <a:lnTo>
                      <a:pt x="1417646" y="3510140"/>
                    </a:lnTo>
                    <a:lnTo>
                      <a:pt x="1415105" y="3505055"/>
                    </a:lnTo>
                    <a:lnTo>
                      <a:pt x="1412563" y="3500288"/>
                    </a:lnTo>
                    <a:lnTo>
                      <a:pt x="1410339" y="3495204"/>
                    </a:lnTo>
                    <a:lnTo>
                      <a:pt x="1408115" y="3490437"/>
                    </a:lnTo>
                    <a:lnTo>
                      <a:pt x="1407162" y="3485352"/>
                    </a:lnTo>
                    <a:lnTo>
                      <a:pt x="1405892" y="3480268"/>
                    </a:lnTo>
                    <a:lnTo>
                      <a:pt x="1404621" y="3475183"/>
                    </a:lnTo>
                    <a:lnTo>
                      <a:pt x="1404303" y="3470099"/>
                    </a:lnTo>
                    <a:lnTo>
                      <a:pt x="1404303" y="3464696"/>
                    </a:lnTo>
                    <a:lnTo>
                      <a:pt x="1403350" y="3464696"/>
                    </a:lnTo>
                    <a:lnTo>
                      <a:pt x="1403350" y="3333132"/>
                    </a:lnTo>
                    <a:lnTo>
                      <a:pt x="1403350" y="3329318"/>
                    </a:lnTo>
                    <a:lnTo>
                      <a:pt x="1403985" y="3322327"/>
                    </a:lnTo>
                    <a:lnTo>
                      <a:pt x="1404938" y="3314700"/>
                    </a:lnTo>
                    <a:close/>
                    <a:moveTo>
                      <a:pt x="177802" y="3314700"/>
                    </a:moveTo>
                    <a:lnTo>
                      <a:pt x="180980" y="3320420"/>
                    </a:lnTo>
                    <a:lnTo>
                      <a:pt x="184476" y="3325505"/>
                    </a:lnTo>
                    <a:lnTo>
                      <a:pt x="188289" y="3330590"/>
                    </a:lnTo>
                    <a:lnTo>
                      <a:pt x="192420" y="3335992"/>
                    </a:lnTo>
                    <a:lnTo>
                      <a:pt x="196551" y="3340759"/>
                    </a:lnTo>
                    <a:lnTo>
                      <a:pt x="201000" y="3346161"/>
                    </a:lnTo>
                    <a:lnTo>
                      <a:pt x="210852" y="3356013"/>
                    </a:lnTo>
                    <a:lnTo>
                      <a:pt x="221656" y="3365229"/>
                    </a:lnTo>
                    <a:lnTo>
                      <a:pt x="233414" y="3374444"/>
                    </a:lnTo>
                    <a:lnTo>
                      <a:pt x="245490" y="3383025"/>
                    </a:lnTo>
                    <a:lnTo>
                      <a:pt x="259155" y="3391287"/>
                    </a:lnTo>
                    <a:lnTo>
                      <a:pt x="273138" y="3399550"/>
                    </a:lnTo>
                    <a:lnTo>
                      <a:pt x="288073" y="3407494"/>
                    </a:lnTo>
                    <a:lnTo>
                      <a:pt x="303645" y="3415121"/>
                    </a:lnTo>
                    <a:lnTo>
                      <a:pt x="319852" y="3422113"/>
                    </a:lnTo>
                    <a:lnTo>
                      <a:pt x="336694" y="3428786"/>
                    </a:lnTo>
                    <a:lnTo>
                      <a:pt x="354173" y="3435142"/>
                    </a:lnTo>
                    <a:lnTo>
                      <a:pt x="372286" y="3441498"/>
                    </a:lnTo>
                    <a:lnTo>
                      <a:pt x="390718" y="3447218"/>
                    </a:lnTo>
                    <a:lnTo>
                      <a:pt x="409785" y="3452620"/>
                    </a:lnTo>
                    <a:lnTo>
                      <a:pt x="429488" y="3457705"/>
                    </a:lnTo>
                    <a:lnTo>
                      <a:pt x="449826" y="3462472"/>
                    </a:lnTo>
                    <a:lnTo>
                      <a:pt x="469846" y="3466921"/>
                    </a:lnTo>
                    <a:lnTo>
                      <a:pt x="490820" y="3471052"/>
                    </a:lnTo>
                    <a:lnTo>
                      <a:pt x="511794" y="3474865"/>
                    </a:lnTo>
                    <a:lnTo>
                      <a:pt x="533085" y="3478361"/>
                    </a:lnTo>
                    <a:lnTo>
                      <a:pt x="554695" y="3480903"/>
                    </a:lnTo>
                    <a:lnTo>
                      <a:pt x="576304" y="3483763"/>
                    </a:lnTo>
                    <a:lnTo>
                      <a:pt x="598549" y="3486306"/>
                    </a:lnTo>
                    <a:lnTo>
                      <a:pt x="620476" y="3488213"/>
                    </a:lnTo>
                    <a:lnTo>
                      <a:pt x="642721" y="3489801"/>
                    </a:lnTo>
                    <a:lnTo>
                      <a:pt x="664966" y="3490755"/>
                    </a:lnTo>
                    <a:lnTo>
                      <a:pt x="687211" y="3492026"/>
                    </a:lnTo>
                    <a:lnTo>
                      <a:pt x="709456" y="3492344"/>
                    </a:lnTo>
                    <a:lnTo>
                      <a:pt x="732018" y="3492344"/>
                    </a:lnTo>
                    <a:lnTo>
                      <a:pt x="750768" y="3492344"/>
                    </a:lnTo>
                    <a:lnTo>
                      <a:pt x="769517" y="3492026"/>
                    </a:lnTo>
                    <a:lnTo>
                      <a:pt x="788266" y="3491708"/>
                    </a:lnTo>
                    <a:lnTo>
                      <a:pt x="807333" y="3490437"/>
                    </a:lnTo>
                    <a:lnTo>
                      <a:pt x="825765" y="3489801"/>
                    </a:lnTo>
                    <a:lnTo>
                      <a:pt x="844832" y="3488213"/>
                    </a:lnTo>
                    <a:lnTo>
                      <a:pt x="863263" y="3486624"/>
                    </a:lnTo>
                    <a:lnTo>
                      <a:pt x="881695" y="3484717"/>
                    </a:lnTo>
                    <a:lnTo>
                      <a:pt x="900126" y="3482492"/>
                    </a:lnTo>
                    <a:lnTo>
                      <a:pt x="918240" y="3480268"/>
                    </a:lnTo>
                    <a:lnTo>
                      <a:pt x="936354" y="3477408"/>
                    </a:lnTo>
                    <a:lnTo>
                      <a:pt x="954150" y="3474865"/>
                    </a:lnTo>
                    <a:lnTo>
                      <a:pt x="971946" y="3471688"/>
                    </a:lnTo>
                    <a:lnTo>
                      <a:pt x="989424" y="3468510"/>
                    </a:lnTo>
                    <a:lnTo>
                      <a:pt x="1006266" y="3464696"/>
                    </a:lnTo>
                    <a:lnTo>
                      <a:pt x="1023109" y="3460883"/>
                    </a:lnTo>
                    <a:lnTo>
                      <a:pt x="1039952" y="3457069"/>
                    </a:lnTo>
                    <a:lnTo>
                      <a:pt x="1056476" y="3452620"/>
                    </a:lnTo>
                    <a:lnTo>
                      <a:pt x="1072366" y="3448171"/>
                    </a:lnTo>
                    <a:lnTo>
                      <a:pt x="1087937" y="3443087"/>
                    </a:lnTo>
                    <a:lnTo>
                      <a:pt x="1102873" y="3438320"/>
                    </a:lnTo>
                    <a:lnTo>
                      <a:pt x="1118126" y="3432917"/>
                    </a:lnTo>
                    <a:lnTo>
                      <a:pt x="1132109" y="3427833"/>
                    </a:lnTo>
                    <a:lnTo>
                      <a:pt x="1146409" y="3421795"/>
                    </a:lnTo>
                    <a:lnTo>
                      <a:pt x="1159756" y="3415757"/>
                    </a:lnTo>
                    <a:lnTo>
                      <a:pt x="1172785" y="3409719"/>
                    </a:lnTo>
                    <a:lnTo>
                      <a:pt x="1185497" y="3403363"/>
                    </a:lnTo>
                    <a:lnTo>
                      <a:pt x="1197890" y="3396690"/>
                    </a:lnTo>
                    <a:lnTo>
                      <a:pt x="1209331" y="3389380"/>
                    </a:lnTo>
                    <a:lnTo>
                      <a:pt x="1219818" y="3382389"/>
                    </a:lnTo>
                    <a:lnTo>
                      <a:pt x="1230622" y="3375080"/>
                    </a:lnTo>
                    <a:lnTo>
                      <a:pt x="1239838" y="3367453"/>
                    </a:lnTo>
                    <a:lnTo>
                      <a:pt x="1239838" y="3464378"/>
                    </a:lnTo>
                    <a:lnTo>
                      <a:pt x="1239838" y="3464696"/>
                    </a:lnTo>
                    <a:lnTo>
                      <a:pt x="1239520" y="3468827"/>
                    </a:lnTo>
                    <a:lnTo>
                      <a:pt x="1239202" y="3472641"/>
                    </a:lnTo>
                    <a:lnTo>
                      <a:pt x="1238885" y="3477408"/>
                    </a:lnTo>
                    <a:lnTo>
                      <a:pt x="1237614" y="3482492"/>
                    </a:lnTo>
                    <a:lnTo>
                      <a:pt x="1236342" y="3487895"/>
                    </a:lnTo>
                    <a:lnTo>
                      <a:pt x="1234754" y="3492344"/>
                    </a:lnTo>
                    <a:lnTo>
                      <a:pt x="1232847" y="3497111"/>
                    </a:lnTo>
                    <a:lnTo>
                      <a:pt x="1230622" y="3501877"/>
                    </a:lnTo>
                    <a:lnTo>
                      <a:pt x="1228080" y="3506962"/>
                    </a:lnTo>
                    <a:lnTo>
                      <a:pt x="1225538" y="3511729"/>
                    </a:lnTo>
                    <a:lnTo>
                      <a:pt x="1222360" y="3516178"/>
                    </a:lnTo>
                    <a:lnTo>
                      <a:pt x="1218546" y="3520945"/>
                    </a:lnTo>
                    <a:lnTo>
                      <a:pt x="1214733" y="3525712"/>
                    </a:lnTo>
                    <a:lnTo>
                      <a:pt x="1210920" y="3529843"/>
                    </a:lnTo>
                    <a:lnTo>
                      <a:pt x="1202022" y="3539059"/>
                    </a:lnTo>
                    <a:lnTo>
                      <a:pt x="1192170" y="3547639"/>
                    </a:lnTo>
                    <a:lnTo>
                      <a:pt x="1181048" y="3556537"/>
                    </a:lnTo>
                    <a:lnTo>
                      <a:pt x="1169290" y="3564799"/>
                    </a:lnTo>
                    <a:lnTo>
                      <a:pt x="1156261" y="3572744"/>
                    </a:lnTo>
                    <a:lnTo>
                      <a:pt x="1141960" y="3580689"/>
                    </a:lnTo>
                    <a:lnTo>
                      <a:pt x="1127024" y="3587998"/>
                    </a:lnTo>
                    <a:lnTo>
                      <a:pt x="1111453" y="3595625"/>
                    </a:lnTo>
                    <a:lnTo>
                      <a:pt x="1094610" y="3602298"/>
                    </a:lnTo>
                    <a:lnTo>
                      <a:pt x="1077450" y="3608972"/>
                    </a:lnTo>
                    <a:lnTo>
                      <a:pt x="1058701" y="3615328"/>
                    </a:lnTo>
                    <a:lnTo>
                      <a:pt x="1039952" y="3621683"/>
                    </a:lnTo>
                    <a:lnTo>
                      <a:pt x="1020249" y="3627086"/>
                    </a:lnTo>
                    <a:lnTo>
                      <a:pt x="999593" y="3632806"/>
                    </a:lnTo>
                    <a:lnTo>
                      <a:pt x="978301" y="3637255"/>
                    </a:lnTo>
                    <a:lnTo>
                      <a:pt x="956056" y="3642022"/>
                    </a:lnTo>
                    <a:lnTo>
                      <a:pt x="933494" y="3646471"/>
                    </a:lnTo>
                    <a:lnTo>
                      <a:pt x="910613" y="3649967"/>
                    </a:lnTo>
                    <a:lnTo>
                      <a:pt x="887097" y="3653462"/>
                    </a:lnTo>
                    <a:lnTo>
                      <a:pt x="862946" y="3656640"/>
                    </a:lnTo>
                    <a:lnTo>
                      <a:pt x="838158" y="3659182"/>
                    </a:lnTo>
                    <a:lnTo>
                      <a:pt x="812736" y="3661407"/>
                    </a:lnTo>
                    <a:lnTo>
                      <a:pt x="787313" y="3662996"/>
                    </a:lnTo>
                    <a:lnTo>
                      <a:pt x="761572" y="3664267"/>
                    </a:lnTo>
                    <a:lnTo>
                      <a:pt x="735196" y="3664903"/>
                    </a:lnTo>
                    <a:lnTo>
                      <a:pt x="708185" y="3665538"/>
                    </a:lnTo>
                    <a:lnTo>
                      <a:pt x="680855" y="3664903"/>
                    </a:lnTo>
                    <a:lnTo>
                      <a:pt x="654161" y="3664267"/>
                    </a:lnTo>
                    <a:lnTo>
                      <a:pt x="627467" y="3662996"/>
                    </a:lnTo>
                    <a:lnTo>
                      <a:pt x="601409" y="3661089"/>
                    </a:lnTo>
                    <a:lnTo>
                      <a:pt x="575668" y="3659182"/>
                    </a:lnTo>
                    <a:lnTo>
                      <a:pt x="550246" y="3656322"/>
                    </a:lnTo>
                    <a:lnTo>
                      <a:pt x="525458" y="3653145"/>
                    </a:lnTo>
                    <a:lnTo>
                      <a:pt x="501307" y="3649649"/>
                    </a:lnTo>
                    <a:lnTo>
                      <a:pt x="478109" y="3645835"/>
                    </a:lnTo>
                    <a:lnTo>
                      <a:pt x="455228" y="3641069"/>
                    </a:lnTo>
                    <a:lnTo>
                      <a:pt x="432665" y="3636302"/>
                    </a:lnTo>
                    <a:lnTo>
                      <a:pt x="411374" y="3631217"/>
                    </a:lnTo>
                    <a:lnTo>
                      <a:pt x="390400" y="3625497"/>
                    </a:lnTo>
                    <a:lnTo>
                      <a:pt x="370380" y="3619777"/>
                    </a:lnTo>
                    <a:lnTo>
                      <a:pt x="350995" y="3613421"/>
                    </a:lnTo>
                    <a:lnTo>
                      <a:pt x="332563" y="3606747"/>
                    </a:lnTo>
                    <a:lnTo>
                      <a:pt x="315085" y="3599438"/>
                    </a:lnTo>
                    <a:lnTo>
                      <a:pt x="297925" y="3592447"/>
                    </a:lnTo>
                    <a:lnTo>
                      <a:pt x="282353" y="3584820"/>
                    </a:lnTo>
                    <a:lnTo>
                      <a:pt x="267735" y="3576875"/>
                    </a:lnTo>
                    <a:lnTo>
                      <a:pt x="253753" y="3568613"/>
                    </a:lnTo>
                    <a:lnTo>
                      <a:pt x="240724" y="3560350"/>
                    </a:lnTo>
                    <a:lnTo>
                      <a:pt x="229283" y="3551770"/>
                    </a:lnTo>
                    <a:lnTo>
                      <a:pt x="218796" y="3542872"/>
                    </a:lnTo>
                    <a:lnTo>
                      <a:pt x="213712" y="3538423"/>
                    </a:lnTo>
                    <a:lnTo>
                      <a:pt x="208945" y="3533656"/>
                    </a:lnTo>
                    <a:lnTo>
                      <a:pt x="204814" y="3529207"/>
                    </a:lnTo>
                    <a:lnTo>
                      <a:pt x="200683" y="3524440"/>
                    </a:lnTo>
                    <a:lnTo>
                      <a:pt x="196869" y="3519674"/>
                    </a:lnTo>
                    <a:lnTo>
                      <a:pt x="193374" y="3514907"/>
                    </a:lnTo>
                    <a:lnTo>
                      <a:pt x="190196" y="3510140"/>
                    </a:lnTo>
                    <a:lnTo>
                      <a:pt x="187653" y="3505055"/>
                    </a:lnTo>
                    <a:lnTo>
                      <a:pt x="185111" y="3500288"/>
                    </a:lnTo>
                    <a:lnTo>
                      <a:pt x="182887" y="3495204"/>
                    </a:lnTo>
                    <a:lnTo>
                      <a:pt x="181298" y="3490437"/>
                    </a:lnTo>
                    <a:lnTo>
                      <a:pt x="179709" y="3485352"/>
                    </a:lnTo>
                    <a:lnTo>
                      <a:pt x="178438" y="3480268"/>
                    </a:lnTo>
                    <a:lnTo>
                      <a:pt x="177802" y="3475183"/>
                    </a:lnTo>
                    <a:lnTo>
                      <a:pt x="176849" y="3470099"/>
                    </a:lnTo>
                    <a:lnTo>
                      <a:pt x="176849" y="3464696"/>
                    </a:lnTo>
                    <a:lnTo>
                      <a:pt x="176531" y="3464696"/>
                    </a:lnTo>
                    <a:lnTo>
                      <a:pt x="176531" y="3333132"/>
                    </a:lnTo>
                    <a:lnTo>
                      <a:pt x="176213" y="3329318"/>
                    </a:lnTo>
                    <a:lnTo>
                      <a:pt x="176531" y="3322327"/>
                    </a:lnTo>
                    <a:lnTo>
                      <a:pt x="177802" y="3314700"/>
                    </a:lnTo>
                    <a:close/>
                    <a:moveTo>
                      <a:pt x="1771445" y="3307529"/>
                    </a:moveTo>
                    <a:lnTo>
                      <a:pt x="1771445" y="3411258"/>
                    </a:lnTo>
                    <a:lnTo>
                      <a:pt x="1789215" y="3413478"/>
                    </a:lnTo>
                    <a:lnTo>
                      <a:pt x="1807301" y="3415698"/>
                    </a:lnTo>
                    <a:lnTo>
                      <a:pt x="1825388" y="3417285"/>
                    </a:lnTo>
                    <a:lnTo>
                      <a:pt x="1843792" y="3419505"/>
                    </a:lnTo>
                    <a:lnTo>
                      <a:pt x="1843792" y="3315777"/>
                    </a:lnTo>
                    <a:lnTo>
                      <a:pt x="1825388" y="3314191"/>
                    </a:lnTo>
                    <a:lnTo>
                      <a:pt x="1807301" y="3312287"/>
                    </a:lnTo>
                    <a:lnTo>
                      <a:pt x="1789215" y="3309750"/>
                    </a:lnTo>
                    <a:lnTo>
                      <a:pt x="1771445" y="3307529"/>
                    </a:lnTo>
                    <a:close/>
                    <a:moveTo>
                      <a:pt x="3178346" y="3281045"/>
                    </a:moveTo>
                    <a:lnTo>
                      <a:pt x="3178346" y="3395980"/>
                    </a:lnTo>
                    <a:lnTo>
                      <a:pt x="3201835" y="3396298"/>
                    </a:lnTo>
                    <a:lnTo>
                      <a:pt x="3225959" y="3396615"/>
                    </a:lnTo>
                    <a:lnTo>
                      <a:pt x="3258970" y="3396298"/>
                    </a:lnTo>
                    <a:lnTo>
                      <a:pt x="3258970" y="3281363"/>
                    </a:lnTo>
                    <a:lnTo>
                      <a:pt x="3225641" y="3281680"/>
                    </a:lnTo>
                    <a:lnTo>
                      <a:pt x="3201835" y="3281363"/>
                    </a:lnTo>
                    <a:lnTo>
                      <a:pt x="3178346" y="3281045"/>
                    </a:lnTo>
                    <a:close/>
                    <a:moveTo>
                      <a:pt x="2609850" y="3275012"/>
                    </a:moveTo>
                    <a:lnTo>
                      <a:pt x="2613342" y="3281059"/>
                    </a:lnTo>
                    <a:lnTo>
                      <a:pt x="2617468" y="3287107"/>
                    </a:lnTo>
                    <a:lnTo>
                      <a:pt x="2621594" y="3292836"/>
                    </a:lnTo>
                    <a:lnTo>
                      <a:pt x="2626038" y="3298883"/>
                    </a:lnTo>
                    <a:lnTo>
                      <a:pt x="2631117" y="3304294"/>
                    </a:lnTo>
                    <a:lnTo>
                      <a:pt x="2635878" y="3310023"/>
                    </a:lnTo>
                    <a:lnTo>
                      <a:pt x="2641274" y="3315433"/>
                    </a:lnTo>
                    <a:lnTo>
                      <a:pt x="2646988" y="3320844"/>
                    </a:lnTo>
                    <a:lnTo>
                      <a:pt x="2658732" y="3331347"/>
                    </a:lnTo>
                    <a:lnTo>
                      <a:pt x="2671746" y="3341532"/>
                    </a:lnTo>
                    <a:lnTo>
                      <a:pt x="2685712" y="3351080"/>
                    </a:lnTo>
                    <a:lnTo>
                      <a:pt x="2700631" y="3360629"/>
                    </a:lnTo>
                    <a:lnTo>
                      <a:pt x="2715867" y="3369540"/>
                    </a:lnTo>
                    <a:lnTo>
                      <a:pt x="2732372" y="3378452"/>
                    </a:lnTo>
                    <a:lnTo>
                      <a:pt x="2749830" y="3386727"/>
                    </a:lnTo>
                    <a:lnTo>
                      <a:pt x="2767923" y="3394684"/>
                    </a:lnTo>
                    <a:lnTo>
                      <a:pt x="2786650" y="3402004"/>
                    </a:lnTo>
                    <a:lnTo>
                      <a:pt x="2805695" y="3409325"/>
                    </a:lnTo>
                    <a:lnTo>
                      <a:pt x="2826009" y="3416327"/>
                    </a:lnTo>
                    <a:lnTo>
                      <a:pt x="2846959" y="3422692"/>
                    </a:lnTo>
                    <a:lnTo>
                      <a:pt x="2867591" y="3428421"/>
                    </a:lnTo>
                    <a:lnTo>
                      <a:pt x="2889492" y="3434469"/>
                    </a:lnTo>
                    <a:lnTo>
                      <a:pt x="2912029" y="3439561"/>
                    </a:lnTo>
                    <a:lnTo>
                      <a:pt x="2934248" y="3444654"/>
                    </a:lnTo>
                    <a:lnTo>
                      <a:pt x="2957102" y="3449109"/>
                    </a:lnTo>
                    <a:lnTo>
                      <a:pt x="2980908" y="3453565"/>
                    </a:lnTo>
                    <a:lnTo>
                      <a:pt x="3004396" y="3457066"/>
                    </a:lnTo>
                    <a:lnTo>
                      <a:pt x="3028203" y="3460567"/>
                    </a:lnTo>
                    <a:lnTo>
                      <a:pt x="3052644" y="3463432"/>
                    </a:lnTo>
                    <a:lnTo>
                      <a:pt x="3077084" y="3465978"/>
                    </a:lnTo>
                    <a:lnTo>
                      <a:pt x="3101525" y="3468206"/>
                    </a:lnTo>
                    <a:lnTo>
                      <a:pt x="3125966" y="3470116"/>
                    </a:lnTo>
                    <a:lnTo>
                      <a:pt x="3150725" y="3471389"/>
                    </a:lnTo>
                    <a:lnTo>
                      <a:pt x="3175800" y="3472344"/>
                    </a:lnTo>
                    <a:lnTo>
                      <a:pt x="3200559" y="3472980"/>
                    </a:lnTo>
                    <a:lnTo>
                      <a:pt x="3225317" y="3473298"/>
                    </a:lnTo>
                    <a:lnTo>
                      <a:pt x="3246266" y="3473298"/>
                    </a:lnTo>
                    <a:lnTo>
                      <a:pt x="3267216" y="3472344"/>
                    </a:lnTo>
                    <a:lnTo>
                      <a:pt x="3288165" y="3472025"/>
                    </a:lnTo>
                    <a:lnTo>
                      <a:pt x="3308797" y="3470752"/>
                    </a:lnTo>
                    <a:lnTo>
                      <a:pt x="3329429" y="3469797"/>
                    </a:lnTo>
                    <a:lnTo>
                      <a:pt x="3350378" y="3468206"/>
                    </a:lnTo>
                    <a:lnTo>
                      <a:pt x="3371010" y="3466615"/>
                    </a:lnTo>
                    <a:lnTo>
                      <a:pt x="3391325" y="3464068"/>
                    </a:lnTo>
                    <a:lnTo>
                      <a:pt x="3411957" y="3462159"/>
                    </a:lnTo>
                    <a:lnTo>
                      <a:pt x="3431954" y="3459294"/>
                    </a:lnTo>
                    <a:lnTo>
                      <a:pt x="3451951" y="3456748"/>
                    </a:lnTo>
                    <a:lnTo>
                      <a:pt x="3471948" y="3453565"/>
                    </a:lnTo>
                    <a:lnTo>
                      <a:pt x="3491628" y="3450064"/>
                    </a:lnTo>
                    <a:lnTo>
                      <a:pt x="3510990" y="3446245"/>
                    </a:lnTo>
                    <a:lnTo>
                      <a:pt x="3530035" y="3442107"/>
                    </a:lnTo>
                    <a:lnTo>
                      <a:pt x="3548763" y="3437970"/>
                    </a:lnTo>
                    <a:lnTo>
                      <a:pt x="3567173" y="3433196"/>
                    </a:lnTo>
                    <a:lnTo>
                      <a:pt x="3585265" y="3428421"/>
                    </a:lnTo>
                    <a:lnTo>
                      <a:pt x="3603041" y="3423329"/>
                    </a:lnTo>
                    <a:lnTo>
                      <a:pt x="3620498" y="3418237"/>
                    </a:lnTo>
                    <a:lnTo>
                      <a:pt x="3637004" y="3412826"/>
                    </a:lnTo>
                    <a:lnTo>
                      <a:pt x="3653510" y="3406779"/>
                    </a:lnTo>
                    <a:lnTo>
                      <a:pt x="3669698" y="3400731"/>
                    </a:lnTo>
                    <a:lnTo>
                      <a:pt x="3685251" y="3394048"/>
                    </a:lnTo>
                    <a:lnTo>
                      <a:pt x="3700170" y="3387682"/>
                    </a:lnTo>
                    <a:lnTo>
                      <a:pt x="3714770" y="3380680"/>
                    </a:lnTo>
                    <a:lnTo>
                      <a:pt x="3728419" y="3373678"/>
                    </a:lnTo>
                    <a:lnTo>
                      <a:pt x="3741751" y="3366039"/>
                    </a:lnTo>
                    <a:lnTo>
                      <a:pt x="3754765" y="3358719"/>
                    </a:lnTo>
                    <a:lnTo>
                      <a:pt x="3767144" y="3350762"/>
                    </a:lnTo>
                    <a:lnTo>
                      <a:pt x="3778571" y="3342487"/>
                    </a:lnTo>
                    <a:lnTo>
                      <a:pt x="3789363" y="3333575"/>
                    </a:lnTo>
                    <a:lnTo>
                      <a:pt x="3789363" y="3441471"/>
                    </a:lnTo>
                    <a:lnTo>
                      <a:pt x="3788728" y="3442107"/>
                    </a:lnTo>
                    <a:lnTo>
                      <a:pt x="3788411" y="3451019"/>
                    </a:lnTo>
                    <a:lnTo>
                      <a:pt x="3787776" y="3456748"/>
                    </a:lnTo>
                    <a:lnTo>
                      <a:pt x="3786506" y="3462159"/>
                    </a:lnTo>
                    <a:lnTo>
                      <a:pt x="3785237" y="3467569"/>
                    </a:lnTo>
                    <a:lnTo>
                      <a:pt x="3783332" y="3472980"/>
                    </a:lnTo>
                    <a:lnTo>
                      <a:pt x="3781428" y="3478391"/>
                    </a:lnTo>
                    <a:lnTo>
                      <a:pt x="3778571" y="3483801"/>
                    </a:lnTo>
                    <a:lnTo>
                      <a:pt x="3775714" y="3489212"/>
                    </a:lnTo>
                    <a:lnTo>
                      <a:pt x="3772540" y="3494305"/>
                    </a:lnTo>
                    <a:lnTo>
                      <a:pt x="3769048" y="3499715"/>
                    </a:lnTo>
                    <a:lnTo>
                      <a:pt x="3765557" y="3504808"/>
                    </a:lnTo>
                    <a:lnTo>
                      <a:pt x="3761113" y="3509900"/>
                    </a:lnTo>
                    <a:lnTo>
                      <a:pt x="3756987" y="3514674"/>
                    </a:lnTo>
                    <a:lnTo>
                      <a:pt x="3752226" y="3519767"/>
                    </a:lnTo>
                    <a:lnTo>
                      <a:pt x="3747147" y="3525177"/>
                    </a:lnTo>
                    <a:lnTo>
                      <a:pt x="3741433" y="3529633"/>
                    </a:lnTo>
                    <a:lnTo>
                      <a:pt x="3736037" y="3534407"/>
                    </a:lnTo>
                    <a:lnTo>
                      <a:pt x="3723658" y="3543956"/>
                    </a:lnTo>
                    <a:lnTo>
                      <a:pt x="3710327" y="3553504"/>
                    </a:lnTo>
                    <a:lnTo>
                      <a:pt x="3696043" y="3562097"/>
                    </a:lnTo>
                    <a:lnTo>
                      <a:pt x="3680490" y="3571009"/>
                    </a:lnTo>
                    <a:lnTo>
                      <a:pt x="3663667" y="3579603"/>
                    </a:lnTo>
                    <a:lnTo>
                      <a:pt x="3646526" y="3587560"/>
                    </a:lnTo>
                    <a:lnTo>
                      <a:pt x="3627799" y="3595516"/>
                    </a:lnTo>
                    <a:lnTo>
                      <a:pt x="3608754" y="3602837"/>
                    </a:lnTo>
                    <a:lnTo>
                      <a:pt x="3588122" y="3609521"/>
                    </a:lnTo>
                    <a:lnTo>
                      <a:pt x="3566855" y="3616523"/>
                    </a:lnTo>
                    <a:lnTo>
                      <a:pt x="3544636" y="3622570"/>
                    </a:lnTo>
                    <a:lnTo>
                      <a:pt x="3522417" y="3628935"/>
                    </a:lnTo>
                    <a:lnTo>
                      <a:pt x="3498611" y="3634664"/>
                    </a:lnTo>
                    <a:lnTo>
                      <a:pt x="3474170" y="3639757"/>
                    </a:lnTo>
                    <a:lnTo>
                      <a:pt x="3449412" y="3644213"/>
                    </a:lnTo>
                    <a:lnTo>
                      <a:pt x="3423701" y="3648350"/>
                    </a:lnTo>
                    <a:lnTo>
                      <a:pt x="3397356" y="3652488"/>
                    </a:lnTo>
                    <a:lnTo>
                      <a:pt x="3370376" y="3655671"/>
                    </a:lnTo>
                    <a:lnTo>
                      <a:pt x="3343395" y="3658853"/>
                    </a:lnTo>
                    <a:lnTo>
                      <a:pt x="3315146" y="3661081"/>
                    </a:lnTo>
                    <a:lnTo>
                      <a:pt x="3286896" y="3662673"/>
                    </a:lnTo>
                    <a:lnTo>
                      <a:pt x="3258011" y="3664264"/>
                    </a:lnTo>
                    <a:lnTo>
                      <a:pt x="3228491" y="3664901"/>
                    </a:lnTo>
                    <a:lnTo>
                      <a:pt x="3198972" y="3665537"/>
                    </a:lnTo>
                    <a:lnTo>
                      <a:pt x="3168500" y="3664901"/>
                    </a:lnTo>
                    <a:lnTo>
                      <a:pt x="3138663" y="3664264"/>
                    </a:lnTo>
                    <a:lnTo>
                      <a:pt x="3109143" y="3662673"/>
                    </a:lnTo>
                    <a:lnTo>
                      <a:pt x="3080259" y="3660763"/>
                    </a:lnTo>
                    <a:lnTo>
                      <a:pt x="3051374" y="3658217"/>
                    </a:lnTo>
                    <a:lnTo>
                      <a:pt x="3023441" y="3655034"/>
                    </a:lnTo>
                    <a:lnTo>
                      <a:pt x="2996144" y="3651533"/>
                    </a:lnTo>
                    <a:lnTo>
                      <a:pt x="2969481" y="3647714"/>
                    </a:lnTo>
                    <a:lnTo>
                      <a:pt x="2943453" y="3643258"/>
                    </a:lnTo>
                    <a:lnTo>
                      <a:pt x="2917742" y="3638165"/>
                    </a:lnTo>
                    <a:lnTo>
                      <a:pt x="2892984" y="3633073"/>
                    </a:lnTo>
                    <a:lnTo>
                      <a:pt x="2869178" y="3627026"/>
                    </a:lnTo>
                    <a:lnTo>
                      <a:pt x="2846007" y="3620660"/>
                    </a:lnTo>
                    <a:lnTo>
                      <a:pt x="2823470" y="3614295"/>
                    </a:lnTo>
                    <a:lnTo>
                      <a:pt x="2802203" y="3607293"/>
                    </a:lnTo>
                    <a:lnTo>
                      <a:pt x="2781889" y="3599654"/>
                    </a:lnTo>
                    <a:lnTo>
                      <a:pt x="2762527" y="3592334"/>
                    </a:lnTo>
                    <a:lnTo>
                      <a:pt x="2743799" y="3584059"/>
                    </a:lnTo>
                    <a:lnTo>
                      <a:pt x="2726024" y="3575783"/>
                    </a:lnTo>
                    <a:lnTo>
                      <a:pt x="2709518" y="3566872"/>
                    </a:lnTo>
                    <a:lnTo>
                      <a:pt x="2694600" y="3557960"/>
                    </a:lnTo>
                    <a:lnTo>
                      <a:pt x="2679999" y="3548412"/>
                    </a:lnTo>
                    <a:lnTo>
                      <a:pt x="2666985" y="3538863"/>
                    </a:lnTo>
                    <a:lnTo>
                      <a:pt x="2660954" y="3533771"/>
                    </a:lnTo>
                    <a:lnTo>
                      <a:pt x="2655240" y="3528997"/>
                    </a:lnTo>
                    <a:lnTo>
                      <a:pt x="2650162" y="3523904"/>
                    </a:lnTo>
                    <a:lnTo>
                      <a:pt x="2645083" y="3518812"/>
                    </a:lnTo>
                    <a:lnTo>
                      <a:pt x="2639687" y="3513719"/>
                    </a:lnTo>
                    <a:lnTo>
                      <a:pt x="2635561" y="3508309"/>
                    </a:lnTo>
                    <a:lnTo>
                      <a:pt x="2631434" y="3503216"/>
                    </a:lnTo>
                    <a:lnTo>
                      <a:pt x="2627625" y="3497806"/>
                    </a:lnTo>
                    <a:lnTo>
                      <a:pt x="2624134" y="3492713"/>
                    </a:lnTo>
                    <a:lnTo>
                      <a:pt x="2620960" y="3486984"/>
                    </a:lnTo>
                    <a:lnTo>
                      <a:pt x="2618103" y="3481574"/>
                    </a:lnTo>
                    <a:lnTo>
                      <a:pt x="2615881" y="3476163"/>
                    </a:lnTo>
                    <a:lnTo>
                      <a:pt x="2613659" y="3470434"/>
                    </a:lnTo>
                    <a:lnTo>
                      <a:pt x="2612072" y="3465023"/>
                    </a:lnTo>
                    <a:lnTo>
                      <a:pt x="2610485" y="3459294"/>
                    </a:lnTo>
                    <a:lnTo>
                      <a:pt x="2609850" y="3453565"/>
                    </a:lnTo>
                    <a:lnTo>
                      <a:pt x="2609215" y="3447836"/>
                    </a:lnTo>
                    <a:lnTo>
                      <a:pt x="2609215" y="3442107"/>
                    </a:lnTo>
                    <a:lnTo>
                      <a:pt x="2608580" y="3442426"/>
                    </a:lnTo>
                    <a:lnTo>
                      <a:pt x="2608580" y="3295700"/>
                    </a:lnTo>
                    <a:lnTo>
                      <a:pt x="2608263" y="3291881"/>
                    </a:lnTo>
                    <a:lnTo>
                      <a:pt x="2608580" y="3283287"/>
                    </a:lnTo>
                    <a:lnTo>
                      <a:pt x="2609850" y="3275012"/>
                    </a:lnTo>
                    <a:close/>
                    <a:moveTo>
                      <a:pt x="1625482" y="3274222"/>
                    </a:moveTo>
                    <a:lnTo>
                      <a:pt x="1625482" y="3379536"/>
                    </a:lnTo>
                    <a:lnTo>
                      <a:pt x="1642935" y="3384612"/>
                    </a:lnTo>
                    <a:lnTo>
                      <a:pt x="1661021" y="3389370"/>
                    </a:lnTo>
                    <a:lnTo>
                      <a:pt x="1679425" y="3394128"/>
                    </a:lnTo>
                    <a:lnTo>
                      <a:pt x="1698464" y="3398252"/>
                    </a:lnTo>
                    <a:lnTo>
                      <a:pt x="1698464" y="3294206"/>
                    </a:lnTo>
                    <a:lnTo>
                      <a:pt x="1679425" y="3289448"/>
                    </a:lnTo>
                    <a:lnTo>
                      <a:pt x="1661021" y="3284690"/>
                    </a:lnTo>
                    <a:lnTo>
                      <a:pt x="1642935" y="3279932"/>
                    </a:lnTo>
                    <a:lnTo>
                      <a:pt x="1625482" y="3274222"/>
                    </a:lnTo>
                    <a:close/>
                    <a:moveTo>
                      <a:pt x="3016148" y="3266758"/>
                    </a:moveTo>
                    <a:lnTo>
                      <a:pt x="3016148" y="3382010"/>
                    </a:lnTo>
                    <a:lnTo>
                      <a:pt x="3035827" y="3384868"/>
                    </a:lnTo>
                    <a:lnTo>
                      <a:pt x="3056142" y="3387090"/>
                    </a:lnTo>
                    <a:lnTo>
                      <a:pt x="3076456" y="3389630"/>
                    </a:lnTo>
                    <a:lnTo>
                      <a:pt x="3097406" y="3391535"/>
                    </a:lnTo>
                    <a:lnTo>
                      <a:pt x="3097406" y="3276283"/>
                    </a:lnTo>
                    <a:lnTo>
                      <a:pt x="3076456" y="3274378"/>
                    </a:lnTo>
                    <a:lnTo>
                      <a:pt x="3056142" y="3271838"/>
                    </a:lnTo>
                    <a:lnTo>
                      <a:pt x="3035827" y="3269615"/>
                    </a:lnTo>
                    <a:lnTo>
                      <a:pt x="3016148" y="3266758"/>
                    </a:lnTo>
                    <a:close/>
                    <a:moveTo>
                      <a:pt x="2854584" y="3230245"/>
                    </a:moveTo>
                    <a:lnTo>
                      <a:pt x="2854584" y="3347403"/>
                    </a:lnTo>
                    <a:lnTo>
                      <a:pt x="2873946" y="3352800"/>
                    </a:lnTo>
                    <a:lnTo>
                      <a:pt x="2893626" y="3357880"/>
                    </a:lnTo>
                    <a:lnTo>
                      <a:pt x="2914258" y="3362960"/>
                    </a:lnTo>
                    <a:lnTo>
                      <a:pt x="2935524" y="3367723"/>
                    </a:lnTo>
                    <a:lnTo>
                      <a:pt x="2935524" y="3251835"/>
                    </a:lnTo>
                    <a:lnTo>
                      <a:pt x="2914258" y="3246755"/>
                    </a:lnTo>
                    <a:lnTo>
                      <a:pt x="2893626" y="3241675"/>
                    </a:lnTo>
                    <a:lnTo>
                      <a:pt x="2873946" y="3235960"/>
                    </a:lnTo>
                    <a:lnTo>
                      <a:pt x="2854584" y="3230245"/>
                    </a:lnTo>
                    <a:close/>
                    <a:moveTo>
                      <a:pt x="1480154" y="3217441"/>
                    </a:moveTo>
                    <a:lnTo>
                      <a:pt x="1480154" y="3305626"/>
                    </a:lnTo>
                    <a:lnTo>
                      <a:pt x="1482375" y="3307847"/>
                    </a:lnTo>
                    <a:lnTo>
                      <a:pt x="1484914" y="3310701"/>
                    </a:lnTo>
                    <a:lnTo>
                      <a:pt x="1491895" y="3316411"/>
                    </a:lnTo>
                    <a:lnTo>
                      <a:pt x="1500145" y="3322755"/>
                    </a:lnTo>
                    <a:lnTo>
                      <a:pt x="1509664" y="3329100"/>
                    </a:lnTo>
                    <a:lnTo>
                      <a:pt x="1519818" y="3335444"/>
                    </a:lnTo>
                    <a:lnTo>
                      <a:pt x="1530924" y="3341788"/>
                    </a:lnTo>
                    <a:lnTo>
                      <a:pt x="1542030" y="3347498"/>
                    </a:lnTo>
                    <a:lnTo>
                      <a:pt x="1553136" y="3352891"/>
                    </a:lnTo>
                    <a:lnTo>
                      <a:pt x="1553136" y="3255189"/>
                    </a:lnTo>
                    <a:lnTo>
                      <a:pt x="1539174" y="3249797"/>
                    </a:lnTo>
                    <a:lnTo>
                      <a:pt x="1527116" y="3244721"/>
                    </a:lnTo>
                    <a:lnTo>
                      <a:pt x="1516010" y="3239646"/>
                    </a:lnTo>
                    <a:lnTo>
                      <a:pt x="1506174" y="3234888"/>
                    </a:lnTo>
                    <a:lnTo>
                      <a:pt x="1497924" y="3230130"/>
                    </a:lnTo>
                    <a:lnTo>
                      <a:pt x="1490626" y="3226006"/>
                    </a:lnTo>
                    <a:lnTo>
                      <a:pt x="1484914" y="3221565"/>
                    </a:lnTo>
                    <a:lnTo>
                      <a:pt x="1480154" y="3217441"/>
                    </a:lnTo>
                    <a:close/>
                    <a:moveTo>
                      <a:pt x="2426374" y="3213000"/>
                    </a:moveTo>
                    <a:lnTo>
                      <a:pt x="2420662" y="3217124"/>
                    </a:lnTo>
                    <a:lnTo>
                      <a:pt x="2413999" y="3221565"/>
                    </a:lnTo>
                    <a:lnTo>
                      <a:pt x="2406701" y="3226323"/>
                    </a:lnTo>
                    <a:lnTo>
                      <a:pt x="2399720" y="3230130"/>
                    </a:lnTo>
                    <a:lnTo>
                      <a:pt x="2392739" y="3234253"/>
                    </a:lnTo>
                    <a:lnTo>
                      <a:pt x="2385124" y="3237743"/>
                    </a:lnTo>
                    <a:lnTo>
                      <a:pt x="2378460" y="3240915"/>
                    </a:lnTo>
                    <a:lnTo>
                      <a:pt x="2371797" y="3243135"/>
                    </a:lnTo>
                    <a:lnTo>
                      <a:pt x="2371797" y="3350353"/>
                    </a:lnTo>
                    <a:lnTo>
                      <a:pt x="2379729" y="3346864"/>
                    </a:lnTo>
                    <a:lnTo>
                      <a:pt x="2387028" y="3342423"/>
                    </a:lnTo>
                    <a:lnTo>
                      <a:pt x="2394643" y="3338299"/>
                    </a:lnTo>
                    <a:lnTo>
                      <a:pt x="2401941" y="3333541"/>
                    </a:lnTo>
                    <a:lnTo>
                      <a:pt x="2409239" y="3328782"/>
                    </a:lnTo>
                    <a:lnTo>
                      <a:pt x="2415585" y="3324024"/>
                    </a:lnTo>
                    <a:lnTo>
                      <a:pt x="2421297" y="3319266"/>
                    </a:lnTo>
                    <a:lnTo>
                      <a:pt x="2426374" y="3314508"/>
                    </a:lnTo>
                    <a:lnTo>
                      <a:pt x="2426374" y="3213000"/>
                    </a:lnTo>
                    <a:close/>
                    <a:moveTo>
                      <a:pt x="2692385" y="3167062"/>
                    </a:moveTo>
                    <a:lnTo>
                      <a:pt x="2692385" y="3264535"/>
                    </a:lnTo>
                    <a:lnTo>
                      <a:pt x="2695241" y="3267393"/>
                    </a:lnTo>
                    <a:lnTo>
                      <a:pt x="2698098" y="3270250"/>
                    </a:lnTo>
                    <a:lnTo>
                      <a:pt x="2705399" y="3276600"/>
                    </a:lnTo>
                    <a:lnTo>
                      <a:pt x="2714921" y="3283903"/>
                    </a:lnTo>
                    <a:lnTo>
                      <a:pt x="2725078" y="3290888"/>
                    </a:lnTo>
                    <a:lnTo>
                      <a:pt x="2737140" y="3297873"/>
                    </a:lnTo>
                    <a:lnTo>
                      <a:pt x="2748884" y="3305175"/>
                    </a:lnTo>
                    <a:lnTo>
                      <a:pt x="2761581" y="3311525"/>
                    </a:lnTo>
                    <a:lnTo>
                      <a:pt x="2773325" y="3317240"/>
                    </a:lnTo>
                    <a:lnTo>
                      <a:pt x="2773325" y="3208337"/>
                    </a:lnTo>
                    <a:lnTo>
                      <a:pt x="2758407" y="3202940"/>
                    </a:lnTo>
                    <a:lnTo>
                      <a:pt x="2744441" y="3196907"/>
                    </a:lnTo>
                    <a:lnTo>
                      <a:pt x="2732379" y="3191510"/>
                    </a:lnTo>
                    <a:lnTo>
                      <a:pt x="2721269" y="3186430"/>
                    </a:lnTo>
                    <a:lnTo>
                      <a:pt x="2712064" y="3180715"/>
                    </a:lnTo>
                    <a:lnTo>
                      <a:pt x="2704446" y="3176270"/>
                    </a:lnTo>
                    <a:lnTo>
                      <a:pt x="2697781" y="3171507"/>
                    </a:lnTo>
                    <a:lnTo>
                      <a:pt x="2692385" y="3167062"/>
                    </a:lnTo>
                    <a:close/>
                    <a:moveTo>
                      <a:pt x="3744614" y="3161665"/>
                    </a:moveTo>
                    <a:lnTo>
                      <a:pt x="3737949" y="3166745"/>
                    </a:lnTo>
                    <a:lnTo>
                      <a:pt x="3730648" y="3171507"/>
                    </a:lnTo>
                    <a:lnTo>
                      <a:pt x="3722713" y="3176587"/>
                    </a:lnTo>
                    <a:lnTo>
                      <a:pt x="3715095" y="3180715"/>
                    </a:lnTo>
                    <a:lnTo>
                      <a:pt x="3706524" y="3185160"/>
                    </a:lnTo>
                    <a:lnTo>
                      <a:pt x="3698907" y="3189287"/>
                    </a:lnTo>
                    <a:lnTo>
                      <a:pt x="3691289" y="3192780"/>
                    </a:lnTo>
                    <a:lnTo>
                      <a:pt x="3683671" y="3195320"/>
                    </a:lnTo>
                    <a:lnTo>
                      <a:pt x="3683671" y="3315018"/>
                    </a:lnTo>
                    <a:lnTo>
                      <a:pt x="3692558" y="3310573"/>
                    </a:lnTo>
                    <a:lnTo>
                      <a:pt x="3701128" y="3305810"/>
                    </a:lnTo>
                    <a:lnTo>
                      <a:pt x="3709381" y="3301048"/>
                    </a:lnTo>
                    <a:lnTo>
                      <a:pt x="3717634" y="3295968"/>
                    </a:lnTo>
                    <a:lnTo>
                      <a:pt x="3725252" y="3290570"/>
                    </a:lnTo>
                    <a:lnTo>
                      <a:pt x="3732235" y="3285490"/>
                    </a:lnTo>
                    <a:lnTo>
                      <a:pt x="3738901" y="3279775"/>
                    </a:lnTo>
                    <a:lnTo>
                      <a:pt x="3744614" y="3275013"/>
                    </a:lnTo>
                    <a:lnTo>
                      <a:pt x="3744614" y="3161665"/>
                    </a:lnTo>
                    <a:close/>
                    <a:moveTo>
                      <a:pt x="771525" y="3136900"/>
                    </a:moveTo>
                    <a:lnTo>
                      <a:pt x="805634" y="3143476"/>
                    </a:lnTo>
                    <a:lnTo>
                      <a:pt x="812009" y="3145042"/>
                    </a:lnTo>
                    <a:lnTo>
                      <a:pt x="818066" y="3146921"/>
                    </a:lnTo>
                    <a:lnTo>
                      <a:pt x="823167" y="3148486"/>
                    </a:lnTo>
                    <a:lnTo>
                      <a:pt x="827311" y="3150365"/>
                    </a:lnTo>
                    <a:lnTo>
                      <a:pt x="831455" y="3152557"/>
                    </a:lnTo>
                    <a:lnTo>
                      <a:pt x="835280" y="3155062"/>
                    </a:lnTo>
                    <a:lnTo>
                      <a:pt x="842612" y="3160072"/>
                    </a:lnTo>
                    <a:lnTo>
                      <a:pt x="845162" y="3162890"/>
                    </a:lnTo>
                    <a:lnTo>
                      <a:pt x="847075" y="3165082"/>
                    </a:lnTo>
                    <a:lnTo>
                      <a:pt x="848669" y="3167587"/>
                    </a:lnTo>
                    <a:lnTo>
                      <a:pt x="849944" y="3170092"/>
                    </a:lnTo>
                    <a:lnTo>
                      <a:pt x="850900" y="3172597"/>
                    </a:lnTo>
                    <a:lnTo>
                      <a:pt x="850900" y="3175416"/>
                    </a:lnTo>
                    <a:lnTo>
                      <a:pt x="850262" y="3177608"/>
                    </a:lnTo>
                    <a:lnTo>
                      <a:pt x="849625" y="3180426"/>
                    </a:lnTo>
                    <a:lnTo>
                      <a:pt x="848031" y="3182618"/>
                    </a:lnTo>
                    <a:lnTo>
                      <a:pt x="846437" y="3185123"/>
                    </a:lnTo>
                    <a:lnTo>
                      <a:pt x="844206" y="3187315"/>
                    </a:lnTo>
                    <a:lnTo>
                      <a:pt x="841656" y="3189820"/>
                    </a:lnTo>
                    <a:lnTo>
                      <a:pt x="838468" y="3191699"/>
                    </a:lnTo>
                    <a:lnTo>
                      <a:pt x="834961" y="3193577"/>
                    </a:lnTo>
                    <a:lnTo>
                      <a:pt x="831136" y="3195143"/>
                    </a:lnTo>
                    <a:lnTo>
                      <a:pt x="826992" y="3197022"/>
                    </a:lnTo>
                    <a:lnTo>
                      <a:pt x="820935" y="3198587"/>
                    </a:lnTo>
                    <a:lnTo>
                      <a:pt x="815197" y="3200153"/>
                    </a:lnTo>
                    <a:lnTo>
                      <a:pt x="808503" y="3201719"/>
                    </a:lnTo>
                    <a:lnTo>
                      <a:pt x="801171" y="3202971"/>
                    </a:lnTo>
                    <a:lnTo>
                      <a:pt x="787145" y="3204537"/>
                    </a:lnTo>
                    <a:lnTo>
                      <a:pt x="771525" y="3205163"/>
                    </a:lnTo>
                    <a:lnTo>
                      <a:pt x="771525" y="3136900"/>
                    </a:lnTo>
                    <a:close/>
                    <a:moveTo>
                      <a:pt x="200025" y="3117850"/>
                    </a:moveTo>
                    <a:lnTo>
                      <a:pt x="200343" y="3123582"/>
                    </a:lnTo>
                    <a:lnTo>
                      <a:pt x="201296" y="3129631"/>
                    </a:lnTo>
                    <a:lnTo>
                      <a:pt x="202567" y="3135044"/>
                    </a:lnTo>
                    <a:lnTo>
                      <a:pt x="204155" y="3141094"/>
                    </a:lnTo>
                    <a:lnTo>
                      <a:pt x="206061" y="3146507"/>
                    </a:lnTo>
                    <a:lnTo>
                      <a:pt x="208285" y="3152238"/>
                    </a:lnTo>
                    <a:lnTo>
                      <a:pt x="211144" y="3157651"/>
                    </a:lnTo>
                    <a:lnTo>
                      <a:pt x="214321" y="3163064"/>
                    </a:lnTo>
                    <a:lnTo>
                      <a:pt x="217816" y="3168795"/>
                    </a:lnTo>
                    <a:lnTo>
                      <a:pt x="221310" y="3173890"/>
                    </a:lnTo>
                    <a:lnTo>
                      <a:pt x="225758" y="3179303"/>
                    </a:lnTo>
                    <a:lnTo>
                      <a:pt x="230206" y="3184715"/>
                    </a:lnTo>
                    <a:lnTo>
                      <a:pt x="235289" y="3189810"/>
                    </a:lnTo>
                    <a:lnTo>
                      <a:pt x="240372" y="3194904"/>
                    </a:lnTo>
                    <a:lnTo>
                      <a:pt x="245773" y="3199999"/>
                    </a:lnTo>
                    <a:lnTo>
                      <a:pt x="251809" y="3205093"/>
                    </a:lnTo>
                    <a:lnTo>
                      <a:pt x="251809" y="3304436"/>
                    </a:lnTo>
                    <a:lnTo>
                      <a:pt x="254032" y="3306983"/>
                    </a:lnTo>
                    <a:lnTo>
                      <a:pt x="256574" y="3309531"/>
                    </a:lnTo>
                    <a:lnTo>
                      <a:pt x="263563" y="3315580"/>
                    </a:lnTo>
                    <a:lnTo>
                      <a:pt x="271823" y="3321948"/>
                    </a:lnTo>
                    <a:lnTo>
                      <a:pt x="281354" y="3328317"/>
                    </a:lnTo>
                    <a:lnTo>
                      <a:pt x="291520" y="3335003"/>
                    </a:lnTo>
                    <a:lnTo>
                      <a:pt x="302639" y="3340734"/>
                    </a:lnTo>
                    <a:lnTo>
                      <a:pt x="313758" y="3346784"/>
                    </a:lnTo>
                    <a:lnTo>
                      <a:pt x="324877" y="3351879"/>
                    </a:lnTo>
                    <a:lnTo>
                      <a:pt x="324877" y="3249352"/>
                    </a:lnTo>
                    <a:lnTo>
                      <a:pt x="341715" y="3256994"/>
                    </a:lnTo>
                    <a:lnTo>
                      <a:pt x="359505" y="3263999"/>
                    </a:lnTo>
                    <a:lnTo>
                      <a:pt x="377931" y="3270685"/>
                    </a:lnTo>
                    <a:lnTo>
                      <a:pt x="397311" y="3277053"/>
                    </a:lnTo>
                    <a:lnTo>
                      <a:pt x="397311" y="3378943"/>
                    </a:lnTo>
                    <a:lnTo>
                      <a:pt x="414783" y="3384038"/>
                    </a:lnTo>
                    <a:lnTo>
                      <a:pt x="432892" y="3388814"/>
                    </a:lnTo>
                    <a:lnTo>
                      <a:pt x="451318" y="3393590"/>
                    </a:lnTo>
                    <a:lnTo>
                      <a:pt x="470379" y="3397729"/>
                    </a:lnTo>
                    <a:lnTo>
                      <a:pt x="470379" y="3296476"/>
                    </a:lnTo>
                    <a:lnTo>
                      <a:pt x="488170" y="3300615"/>
                    </a:lnTo>
                    <a:lnTo>
                      <a:pt x="506278" y="3303799"/>
                    </a:lnTo>
                    <a:lnTo>
                      <a:pt x="524386" y="3306983"/>
                    </a:lnTo>
                    <a:lnTo>
                      <a:pt x="543448" y="3309849"/>
                    </a:lnTo>
                    <a:lnTo>
                      <a:pt x="543448" y="3410465"/>
                    </a:lnTo>
                    <a:lnTo>
                      <a:pt x="561238" y="3412694"/>
                    </a:lnTo>
                    <a:lnTo>
                      <a:pt x="579347" y="3415241"/>
                    </a:lnTo>
                    <a:lnTo>
                      <a:pt x="597455" y="3417152"/>
                    </a:lnTo>
                    <a:lnTo>
                      <a:pt x="615881" y="3418744"/>
                    </a:lnTo>
                    <a:lnTo>
                      <a:pt x="615881" y="3318446"/>
                    </a:lnTo>
                    <a:lnTo>
                      <a:pt x="634307" y="3320038"/>
                    </a:lnTo>
                    <a:lnTo>
                      <a:pt x="652415" y="3320993"/>
                    </a:lnTo>
                    <a:lnTo>
                      <a:pt x="670524" y="3321948"/>
                    </a:lnTo>
                    <a:lnTo>
                      <a:pt x="688950" y="3322585"/>
                    </a:lnTo>
                    <a:lnTo>
                      <a:pt x="688950" y="3422883"/>
                    </a:lnTo>
                    <a:lnTo>
                      <a:pt x="710235" y="3423520"/>
                    </a:lnTo>
                    <a:lnTo>
                      <a:pt x="732155" y="3423520"/>
                    </a:lnTo>
                    <a:lnTo>
                      <a:pt x="762018" y="3423201"/>
                    </a:lnTo>
                    <a:lnTo>
                      <a:pt x="762018" y="3322904"/>
                    </a:lnTo>
                    <a:lnTo>
                      <a:pt x="790928" y="3321948"/>
                    </a:lnTo>
                    <a:lnTo>
                      <a:pt x="818884" y="3320675"/>
                    </a:lnTo>
                    <a:lnTo>
                      <a:pt x="846524" y="3318446"/>
                    </a:lnTo>
                    <a:lnTo>
                      <a:pt x="873845" y="3315899"/>
                    </a:lnTo>
                    <a:lnTo>
                      <a:pt x="900531" y="3312715"/>
                    </a:lnTo>
                    <a:lnTo>
                      <a:pt x="926581" y="3309212"/>
                    </a:lnTo>
                    <a:lnTo>
                      <a:pt x="951996" y="3304755"/>
                    </a:lnTo>
                    <a:lnTo>
                      <a:pt x="976776" y="3299978"/>
                    </a:lnTo>
                    <a:lnTo>
                      <a:pt x="1000921" y="3294884"/>
                    </a:lnTo>
                    <a:lnTo>
                      <a:pt x="1023794" y="3289471"/>
                    </a:lnTo>
                    <a:lnTo>
                      <a:pt x="1046350" y="3283421"/>
                    </a:lnTo>
                    <a:lnTo>
                      <a:pt x="1067953" y="3277053"/>
                    </a:lnTo>
                    <a:lnTo>
                      <a:pt x="1088285" y="3270048"/>
                    </a:lnTo>
                    <a:lnTo>
                      <a:pt x="1108300" y="3263043"/>
                    </a:lnTo>
                    <a:lnTo>
                      <a:pt x="1126726" y="3255083"/>
                    </a:lnTo>
                    <a:lnTo>
                      <a:pt x="1144516" y="3247123"/>
                    </a:lnTo>
                    <a:lnTo>
                      <a:pt x="1144516" y="3349968"/>
                    </a:lnTo>
                    <a:lnTo>
                      <a:pt x="1152459" y="3346147"/>
                    </a:lnTo>
                    <a:lnTo>
                      <a:pt x="1159766" y="3342008"/>
                    </a:lnTo>
                    <a:lnTo>
                      <a:pt x="1167390" y="3337232"/>
                    </a:lnTo>
                    <a:lnTo>
                      <a:pt x="1175015" y="3332456"/>
                    </a:lnTo>
                    <a:lnTo>
                      <a:pt x="1182004" y="3327680"/>
                    </a:lnTo>
                    <a:lnTo>
                      <a:pt x="1188358" y="3322904"/>
                    </a:lnTo>
                    <a:lnTo>
                      <a:pt x="1194076" y="3318446"/>
                    </a:lnTo>
                    <a:lnTo>
                      <a:pt x="1199477" y="3313988"/>
                    </a:lnTo>
                    <a:lnTo>
                      <a:pt x="1199477" y="3215601"/>
                    </a:lnTo>
                    <a:lnTo>
                      <a:pt x="1206784" y="3209870"/>
                    </a:lnTo>
                    <a:lnTo>
                      <a:pt x="1213455" y="3204457"/>
                    </a:lnTo>
                    <a:lnTo>
                      <a:pt x="1220126" y="3198725"/>
                    </a:lnTo>
                    <a:lnTo>
                      <a:pt x="1226163" y="3192994"/>
                    </a:lnTo>
                    <a:lnTo>
                      <a:pt x="1232199" y="3186944"/>
                    </a:lnTo>
                    <a:lnTo>
                      <a:pt x="1237282" y="3181531"/>
                    </a:lnTo>
                    <a:lnTo>
                      <a:pt x="1242047" y="3175163"/>
                    </a:lnTo>
                    <a:lnTo>
                      <a:pt x="1246177" y="3169114"/>
                    </a:lnTo>
                    <a:lnTo>
                      <a:pt x="1250307" y="3162745"/>
                    </a:lnTo>
                    <a:lnTo>
                      <a:pt x="1253802" y="3157014"/>
                    </a:lnTo>
                    <a:lnTo>
                      <a:pt x="1256661" y="3150646"/>
                    </a:lnTo>
                    <a:lnTo>
                      <a:pt x="1258885" y="3144278"/>
                    </a:lnTo>
                    <a:lnTo>
                      <a:pt x="1260791" y="3137910"/>
                    </a:lnTo>
                    <a:lnTo>
                      <a:pt x="1262379" y="3131223"/>
                    </a:lnTo>
                    <a:lnTo>
                      <a:pt x="1263332" y="3124855"/>
                    </a:lnTo>
                    <a:lnTo>
                      <a:pt x="1263650" y="3118169"/>
                    </a:lnTo>
                    <a:lnTo>
                      <a:pt x="1263650" y="3251581"/>
                    </a:lnTo>
                    <a:lnTo>
                      <a:pt x="1263332" y="3251899"/>
                    </a:lnTo>
                    <a:lnTo>
                      <a:pt x="1263332" y="3255720"/>
                    </a:lnTo>
                    <a:lnTo>
                      <a:pt x="1263015" y="3259859"/>
                    </a:lnTo>
                    <a:lnTo>
                      <a:pt x="1262379" y="3264635"/>
                    </a:lnTo>
                    <a:lnTo>
                      <a:pt x="1261426" y="3269730"/>
                    </a:lnTo>
                    <a:lnTo>
                      <a:pt x="1260155" y="3274506"/>
                    </a:lnTo>
                    <a:lnTo>
                      <a:pt x="1258567" y="3279600"/>
                    </a:lnTo>
                    <a:lnTo>
                      <a:pt x="1256661" y="3284377"/>
                    </a:lnTo>
                    <a:lnTo>
                      <a:pt x="1254119" y="3289153"/>
                    </a:lnTo>
                    <a:lnTo>
                      <a:pt x="1251896" y="3294247"/>
                    </a:lnTo>
                    <a:lnTo>
                      <a:pt x="1248719" y="3299023"/>
                    </a:lnTo>
                    <a:lnTo>
                      <a:pt x="1245542" y="3303162"/>
                    </a:lnTo>
                    <a:lnTo>
                      <a:pt x="1242365" y="3307939"/>
                    </a:lnTo>
                    <a:lnTo>
                      <a:pt x="1238552" y="3312715"/>
                    </a:lnTo>
                    <a:lnTo>
                      <a:pt x="1234423" y="3317172"/>
                    </a:lnTo>
                    <a:lnTo>
                      <a:pt x="1225845" y="3326088"/>
                    </a:lnTo>
                    <a:lnTo>
                      <a:pt x="1215997" y="3335003"/>
                    </a:lnTo>
                    <a:lnTo>
                      <a:pt x="1204877" y="3343600"/>
                    </a:lnTo>
                    <a:lnTo>
                      <a:pt x="1192488" y="3351879"/>
                    </a:lnTo>
                    <a:lnTo>
                      <a:pt x="1179462" y="3360157"/>
                    </a:lnTo>
                    <a:lnTo>
                      <a:pt x="1165802" y="3367799"/>
                    </a:lnTo>
                    <a:lnTo>
                      <a:pt x="1150870" y="3375122"/>
                    </a:lnTo>
                    <a:lnTo>
                      <a:pt x="1134986" y="3382764"/>
                    </a:lnTo>
                    <a:lnTo>
                      <a:pt x="1118466" y="3389769"/>
                    </a:lnTo>
                    <a:lnTo>
                      <a:pt x="1100993" y="3396137"/>
                    </a:lnTo>
                    <a:lnTo>
                      <a:pt x="1082567" y="3402824"/>
                    </a:lnTo>
                    <a:lnTo>
                      <a:pt x="1063506" y="3408873"/>
                    </a:lnTo>
                    <a:lnTo>
                      <a:pt x="1043491" y="3414286"/>
                    </a:lnTo>
                    <a:lnTo>
                      <a:pt x="1022841" y="3420017"/>
                    </a:lnTo>
                    <a:lnTo>
                      <a:pt x="1001874" y="3424794"/>
                    </a:lnTo>
                    <a:lnTo>
                      <a:pt x="979953" y="3429570"/>
                    </a:lnTo>
                    <a:lnTo>
                      <a:pt x="957397" y="3433709"/>
                    </a:lnTo>
                    <a:lnTo>
                      <a:pt x="934524" y="3437848"/>
                    </a:lnTo>
                    <a:lnTo>
                      <a:pt x="910697" y="3441032"/>
                    </a:lnTo>
                    <a:lnTo>
                      <a:pt x="886235" y="3444216"/>
                    </a:lnTo>
                    <a:lnTo>
                      <a:pt x="861773" y="3446764"/>
                    </a:lnTo>
                    <a:lnTo>
                      <a:pt x="836675" y="3448992"/>
                    </a:lnTo>
                    <a:lnTo>
                      <a:pt x="810942" y="3450584"/>
                    </a:lnTo>
                    <a:lnTo>
                      <a:pt x="784892" y="3451540"/>
                    </a:lnTo>
                    <a:lnTo>
                      <a:pt x="758841" y="3452495"/>
                    </a:lnTo>
                    <a:lnTo>
                      <a:pt x="732155" y="3452813"/>
                    </a:lnTo>
                    <a:lnTo>
                      <a:pt x="704834" y="3452495"/>
                    </a:lnTo>
                    <a:lnTo>
                      <a:pt x="677513" y="3451540"/>
                    </a:lnTo>
                    <a:lnTo>
                      <a:pt x="651145" y="3450584"/>
                    </a:lnTo>
                    <a:lnTo>
                      <a:pt x="625094" y="3448356"/>
                    </a:lnTo>
                    <a:lnTo>
                      <a:pt x="599361" y="3446445"/>
                    </a:lnTo>
                    <a:lnTo>
                      <a:pt x="574264" y="3443579"/>
                    </a:lnTo>
                    <a:lnTo>
                      <a:pt x="549484" y="3440395"/>
                    </a:lnTo>
                    <a:lnTo>
                      <a:pt x="525339" y="3436893"/>
                    </a:lnTo>
                    <a:lnTo>
                      <a:pt x="501513" y="3433072"/>
                    </a:lnTo>
                    <a:lnTo>
                      <a:pt x="478639" y="3428296"/>
                    </a:lnTo>
                    <a:lnTo>
                      <a:pt x="456718" y="3423520"/>
                    </a:lnTo>
                    <a:lnTo>
                      <a:pt x="434798" y="3418425"/>
                    </a:lnTo>
                    <a:lnTo>
                      <a:pt x="413830" y="3412694"/>
                    </a:lnTo>
                    <a:lnTo>
                      <a:pt x="394134" y="3406963"/>
                    </a:lnTo>
                    <a:lnTo>
                      <a:pt x="374755" y="3400595"/>
                    </a:lnTo>
                    <a:lnTo>
                      <a:pt x="356329" y="3393908"/>
                    </a:lnTo>
                    <a:lnTo>
                      <a:pt x="338538" y="3386585"/>
                    </a:lnTo>
                    <a:lnTo>
                      <a:pt x="322018" y="3379580"/>
                    </a:lnTo>
                    <a:lnTo>
                      <a:pt x="306134" y="3372257"/>
                    </a:lnTo>
                    <a:lnTo>
                      <a:pt x="291520" y="3364296"/>
                    </a:lnTo>
                    <a:lnTo>
                      <a:pt x="277542" y="3356018"/>
                    </a:lnTo>
                    <a:lnTo>
                      <a:pt x="264834" y="3347421"/>
                    </a:lnTo>
                    <a:lnTo>
                      <a:pt x="253079" y="3338824"/>
                    </a:lnTo>
                    <a:lnTo>
                      <a:pt x="242278" y="3330227"/>
                    </a:lnTo>
                    <a:lnTo>
                      <a:pt x="237513" y="3325451"/>
                    </a:lnTo>
                    <a:lnTo>
                      <a:pt x="232747" y="3320675"/>
                    </a:lnTo>
                    <a:lnTo>
                      <a:pt x="228617" y="3316217"/>
                    </a:lnTo>
                    <a:lnTo>
                      <a:pt x="224487" y="3311441"/>
                    </a:lnTo>
                    <a:lnTo>
                      <a:pt x="220993" y="3306983"/>
                    </a:lnTo>
                    <a:lnTo>
                      <a:pt x="217498" y="3302207"/>
                    </a:lnTo>
                    <a:lnTo>
                      <a:pt x="214321" y="3297431"/>
                    </a:lnTo>
                    <a:lnTo>
                      <a:pt x="211462" y="3292337"/>
                    </a:lnTo>
                    <a:lnTo>
                      <a:pt x="208921" y="3287561"/>
                    </a:lnTo>
                    <a:lnTo>
                      <a:pt x="206697" y="3282148"/>
                    </a:lnTo>
                    <a:lnTo>
                      <a:pt x="204791" y="3277690"/>
                    </a:lnTo>
                    <a:lnTo>
                      <a:pt x="203202" y="3272277"/>
                    </a:lnTo>
                    <a:lnTo>
                      <a:pt x="201931" y="3267183"/>
                    </a:lnTo>
                    <a:lnTo>
                      <a:pt x="201296" y="3262088"/>
                    </a:lnTo>
                    <a:lnTo>
                      <a:pt x="200978" y="3256994"/>
                    </a:lnTo>
                    <a:lnTo>
                      <a:pt x="200343" y="3251899"/>
                    </a:lnTo>
                    <a:lnTo>
                      <a:pt x="200025" y="3251899"/>
                    </a:lnTo>
                    <a:lnTo>
                      <a:pt x="200025" y="3117850"/>
                    </a:lnTo>
                    <a:close/>
                    <a:moveTo>
                      <a:pt x="1263332" y="3111818"/>
                    </a:moveTo>
                    <a:lnTo>
                      <a:pt x="1263650" y="3117533"/>
                    </a:lnTo>
                    <a:lnTo>
                      <a:pt x="1263332" y="3119438"/>
                    </a:lnTo>
                    <a:lnTo>
                      <a:pt x="1263332" y="3116263"/>
                    </a:lnTo>
                    <a:lnTo>
                      <a:pt x="1263332" y="3111818"/>
                    </a:lnTo>
                    <a:close/>
                    <a:moveTo>
                      <a:pt x="1263253" y="3110548"/>
                    </a:moveTo>
                    <a:lnTo>
                      <a:pt x="1263332" y="3111183"/>
                    </a:lnTo>
                    <a:lnTo>
                      <a:pt x="1263332" y="3111818"/>
                    </a:lnTo>
                    <a:lnTo>
                      <a:pt x="1263253" y="3110548"/>
                    </a:lnTo>
                    <a:close/>
                    <a:moveTo>
                      <a:pt x="1892592" y="3107220"/>
                    </a:moveTo>
                    <a:lnTo>
                      <a:pt x="1892592" y="3210034"/>
                    </a:lnTo>
                    <a:lnTo>
                      <a:pt x="1913877" y="3210983"/>
                    </a:lnTo>
                    <a:lnTo>
                      <a:pt x="1935480" y="3210983"/>
                    </a:lnTo>
                    <a:lnTo>
                      <a:pt x="1965343" y="3210667"/>
                    </a:lnTo>
                    <a:lnTo>
                      <a:pt x="1965343" y="3107537"/>
                    </a:lnTo>
                    <a:lnTo>
                      <a:pt x="1935480" y="3107853"/>
                    </a:lnTo>
                    <a:lnTo>
                      <a:pt x="1913877" y="3107853"/>
                    </a:lnTo>
                    <a:lnTo>
                      <a:pt x="1892592" y="3107220"/>
                    </a:lnTo>
                    <a:close/>
                    <a:moveTo>
                      <a:pt x="200819" y="3107046"/>
                    </a:moveTo>
                    <a:lnTo>
                      <a:pt x="200378" y="3110133"/>
                    </a:lnTo>
                    <a:lnTo>
                      <a:pt x="200025" y="3115072"/>
                    </a:lnTo>
                    <a:lnTo>
                      <a:pt x="200025" y="3110751"/>
                    </a:lnTo>
                    <a:lnTo>
                      <a:pt x="200819" y="3107046"/>
                    </a:lnTo>
                    <a:close/>
                    <a:moveTo>
                      <a:pt x="2489519" y="3103562"/>
                    </a:moveTo>
                    <a:lnTo>
                      <a:pt x="2490471" y="3109906"/>
                    </a:lnTo>
                    <a:lnTo>
                      <a:pt x="2490788" y="3116568"/>
                    </a:lnTo>
                    <a:lnTo>
                      <a:pt x="2490788" y="3252652"/>
                    </a:lnTo>
                    <a:lnTo>
                      <a:pt x="2490471" y="3252969"/>
                    </a:lnTo>
                    <a:lnTo>
                      <a:pt x="2489836" y="3260899"/>
                    </a:lnTo>
                    <a:lnTo>
                      <a:pt x="2489519" y="3265657"/>
                    </a:lnTo>
                    <a:lnTo>
                      <a:pt x="2488250" y="3270733"/>
                    </a:lnTo>
                    <a:lnTo>
                      <a:pt x="2487298" y="3275491"/>
                    </a:lnTo>
                    <a:lnTo>
                      <a:pt x="2485711" y="3280566"/>
                    </a:lnTo>
                    <a:lnTo>
                      <a:pt x="2483490" y="3285325"/>
                    </a:lnTo>
                    <a:lnTo>
                      <a:pt x="2481269" y="3290083"/>
                    </a:lnTo>
                    <a:lnTo>
                      <a:pt x="2479048" y="3294841"/>
                    </a:lnTo>
                    <a:lnTo>
                      <a:pt x="2475874" y="3299599"/>
                    </a:lnTo>
                    <a:lnTo>
                      <a:pt x="2472701" y="3304357"/>
                    </a:lnTo>
                    <a:lnTo>
                      <a:pt x="2469528" y="3309115"/>
                    </a:lnTo>
                    <a:lnTo>
                      <a:pt x="2465403" y="3313874"/>
                    </a:lnTo>
                    <a:lnTo>
                      <a:pt x="2461595" y="3317997"/>
                    </a:lnTo>
                    <a:lnTo>
                      <a:pt x="2453028" y="3327196"/>
                    </a:lnTo>
                    <a:lnTo>
                      <a:pt x="2443191" y="3335761"/>
                    </a:lnTo>
                    <a:lnTo>
                      <a:pt x="2432086" y="3344643"/>
                    </a:lnTo>
                    <a:lnTo>
                      <a:pt x="2419710" y="3352891"/>
                    </a:lnTo>
                    <a:lnTo>
                      <a:pt x="2406701" y="3360504"/>
                    </a:lnTo>
                    <a:lnTo>
                      <a:pt x="2393056" y="3368434"/>
                    </a:lnTo>
                    <a:lnTo>
                      <a:pt x="2378143" y="3376047"/>
                    </a:lnTo>
                    <a:lnTo>
                      <a:pt x="2362277" y="3383660"/>
                    </a:lnTo>
                    <a:lnTo>
                      <a:pt x="2345777" y="3390322"/>
                    </a:lnTo>
                    <a:lnTo>
                      <a:pt x="2328325" y="3396983"/>
                    </a:lnTo>
                    <a:lnTo>
                      <a:pt x="2309921" y="3403327"/>
                    </a:lnTo>
                    <a:lnTo>
                      <a:pt x="2290882" y="3409671"/>
                    </a:lnTo>
                    <a:lnTo>
                      <a:pt x="2270892" y="3415064"/>
                    </a:lnTo>
                    <a:lnTo>
                      <a:pt x="2250267" y="3420139"/>
                    </a:lnTo>
                    <a:lnTo>
                      <a:pt x="2229324" y="3425215"/>
                    </a:lnTo>
                    <a:lnTo>
                      <a:pt x="2207430" y="3429973"/>
                    </a:lnTo>
                    <a:lnTo>
                      <a:pt x="2184901" y="3434414"/>
                    </a:lnTo>
                    <a:lnTo>
                      <a:pt x="2162054" y="3437903"/>
                    </a:lnTo>
                    <a:lnTo>
                      <a:pt x="2138256" y="3441393"/>
                    </a:lnTo>
                    <a:lnTo>
                      <a:pt x="2113823" y="3444565"/>
                    </a:lnTo>
                    <a:lnTo>
                      <a:pt x="2089390" y="3447102"/>
                    </a:lnTo>
                    <a:lnTo>
                      <a:pt x="2064323" y="3449006"/>
                    </a:lnTo>
                    <a:lnTo>
                      <a:pt x="2038621" y="3450909"/>
                    </a:lnTo>
                    <a:lnTo>
                      <a:pt x="2012601" y="3452178"/>
                    </a:lnTo>
                    <a:lnTo>
                      <a:pt x="1986582" y="3452812"/>
                    </a:lnTo>
                    <a:lnTo>
                      <a:pt x="1959928" y="3452812"/>
                    </a:lnTo>
                    <a:lnTo>
                      <a:pt x="1932639" y="3452812"/>
                    </a:lnTo>
                    <a:lnTo>
                      <a:pt x="1905350" y="3452178"/>
                    </a:lnTo>
                    <a:lnTo>
                      <a:pt x="1879014" y="3450592"/>
                    </a:lnTo>
                    <a:lnTo>
                      <a:pt x="1852994" y="3449006"/>
                    </a:lnTo>
                    <a:lnTo>
                      <a:pt x="1827292" y="3446468"/>
                    </a:lnTo>
                    <a:lnTo>
                      <a:pt x="1802224" y="3443930"/>
                    </a:lnTo>
                    <a:lnTo>
                      <a:pt x="1777157" y="3441075"/>
                    </a:lnTo>
                    <a:lnTo>
                      <a:pt x="1753359" y="3437269"/>
                    </a:lnTo>
                    <a:lnTo>
                      <a:pt x="1729560" y="3433145"/>
                    </a:lnTo>
                    <a:lnTo>
                      <a:pt x="1706714" y="3428704"/>
                    </a:lnTo>
                    <a:lnTo>
                      <a:pt x="1684502" y="3424263"/>
                    </a:lnTo>
                    <a:lnTo>
                      <a:pt x="1662925" y="3418871"/>
                    </a:lnTo>
                    <a:lnTo>
                      <a:pt x="1641983" y="3413478"/>
                    </a:lnTo>
                    <a:lnTo>
                      <a:pt x="1622309" y="3407134"/>
                    </a:lnTo>
                    <a:lnTo>
                      <a:pt x="1602953" y="3400790"/>
                    </a:lnTo>
                    <a:lnTo>
                      <a:pt x="1584549" y="3394445"/>
                    </a:lnTo>
                    <a:lnTo>
                      <a:pt x="1566780" y="3387467"/>
                    </a:lnTo>
                    <a:lnTo>
                      <a:pt x="1550280" y="3380488"/>
                    </a:lnTo>
                    <a:lnTo>
                      <a:pt x="1534414" y="3372558"/>
                    </a:lnTo>
                    <a:lnTo>
                      <a:pt x="1519501" y="3364945"/>
                    </a:lnTo>
                    <a:lnTo>
                      <a:pt x="1505539" y="3356697"/>
                    </a:lnTo>
                    <a:lnTo>
                      <a:pt x="1493164" y="3348450"/>
                    </a:lnTo>
                    <a:lnTo>
                      <a:pt x="1481106" y="3339885"/>
                    </a:lnTo>
                    <a:lnTo>
                      <a:pt x="1470635" y="3330686"/>
                    </a:lnTo>
                    <a:lnTo>
                      <a:pt x="1465875" y="3326245"/>
                    </a:lnTo>
                    <a:lnTo>
                      <a:pt x="1461116" y="3321487"/>
                    </a:lnTo>
                    <a:lnTo>
                      <a:pt x="1456673" y="3317363"/>
                    </a:lnTo>
                    <a:lnTo>
                      <a:pt x="1452866" y="3312605"/>
                    </a:lnTo>
                    <a:lnTo>
                      <a:pt x="1449375" y="3307847"/>
                    </a:lnTo>
                    <a:lnTo>
                      <a:pt x="1445885" y="3303088"/>
                    </a:lnTo>
                    <a:lnTo>
                      <a:pt x="1442712" y="3298013"/>
                    </a:lnTo>
                    <a:lnTo>
                      <a:pt x="1439856" y="3293255"/>
                    </a:lnTo>
                    <a:lnTo>
                      <a:pt x="1437000" y="3288497"/>
                    </a:lnTo>
                    <a:lnTo>
                      <a:pt x="1435096" y="3283421"/>
                    </a:lnTo>
                    <a:lnTo>
                      <a:pt x="1433192" y="3278346"/>
                    </a:lnTo>
                    <a:lnTo>
                      <a:pt x="1431606" y="3273588"/>
                    </a:lnTo>
                    <a:lnTo>
                      <a:pt x="1430337" y="3268512"/>
                    </a:lnTo>
                    <a:lnTo>
                      <a:pt x="1429702" y="3263437"/>
                    </a:lnTo>
                    <a:lnTo>
                      <a:pt x="1429385" y="3258044"/>
                    </a:lnTo>
                    <a:lnTo>
                      <a:pt x="1428750" y="3252969"/>
                    </a:lnTo>
                    <a:lnTo>
                      <a:pt x="1428750" y="3155268"/>
                    </a:lnTo>
                    <a:lnTo>
                      <a:pt x="1438269" y="3162881"/>
                    </a:lnTo>
                    <a:lnTo>
                      <a:pt x="1449058" y="3170177"/>
                    </a:lnTo>
                    <a:lnTo>
                      <a:pt x="1459846" y="3177473"/>
                    </a:lnTo>
                    <a:lnTo>
                      <a:pt x="1471270" y="3184134"/>
                    </a:lnTo>
                    <a:lnTo>
                      <a:pt x="1483645" y="3190795"/>
                    </a:lnTo>
                    <a:lnTo>
                      <a:pt x="1496337" y="3197140"/>
                    </a:lnTo>
                    <a:lnTo>
                      <a:pt x="1509347" y="3203484"/>
                    </a:lnTo>
                    <a:lnTo>
                      <a:pt x="1522674" y="3209194"/>
                    </a:lnTo>
                    <a:lnTo>
                      <a:pt x="1536953" y="3215221"/>
                    </a:lnTo>
                    <a:lnTo>
                      <a:pt x="1550915" y="3220613"/>
                    </a:lnTo>
                    <a:lnTo>
                      <a:pt x="1566145" y="3226006"/>
                    </a:lnTo>
                    <a:lnTo>
                      <a:pt x="1581376" y="3231081"/>
                    </a:lnTo>
                    <a:lnTo>
                      <a:pt x="1597242" y="3235839"/>
                    </a:lnTo>
                    <a:lnTo>
                      <a:pt x="1612790" y="3240598"/>
                    </a:lnTo>
                    <a:lnTo>
                      <a:pt x="1628973" y="3244721"/>
                    </a:lnTo>
                    <a:lnTo>
                      <a:pt x="1646108" y="3248845"/>
                    </a:lnTo>
                    <a:lnTo>
                      <a:pt x="1662608" y="3252652"/>
                    </a:lnTo>
                    <a:lnTo>
                      <a:pt x="1680060" y="3256141"/>
                    </a:lnTo>
                    <a:lnTo>
                      <a:pt x="1697195" y="3259313"/>
                    </a:lnTo>
                    <a:lnTo>
                      <a:pt x="1714964" y="3262485"/>
                    </a:lnTo>
                    <a:lnTo>
                      <a:pt x="1732733" y="3265657"/>
                    </a:lnTo>
                    <a:lnTo>
                      <a:pt x="1750820" y="3268195"/>
                    </a:lnTo>
                    <a:lnTo>
                      <a:pt x="1768907" y="3270416"/>
                    </a:lnTo>
                    <a:lnTo>
                      <a:pt x="1786993" y="3272636"/>
                    </a:lnTo>
                    <a:lnTo>
                      <a:pt x="1805715" y="3274857"/>
                    </a:lnTo>
                    <a:lnTo>
                      <a:pt x="1824119" y="3276443"/>
                    </a:lnTo>
                    <a:lnTo>
                      <a:pt x="1842840" y="3277394"/>
                    </a:lnTo>
                    <a:lnTo>
                      <a:pt x="1861561" y="3278663"/>
                    </a:lnTo>
                    <a:lnTo>
                      <a:pt x="1880283" y="3279615"/>
                    </a:lnTo>
                    <a:lnTo>
                      <a:pt x="1898687" y="3280249"/>
                    </a:lnTo>
                    <a:lnTo>
                      <a:pt x="1917725" y="3280566"/>
                    </a:lnTo>
                    <a:lnTo>
                      <a:pt x="1936129" y="3280566"/>
                    </a:lnTo>
                    <a:lnTo>
                      <a:pt x="1958658" y="3280566"/>
                    </a:lnTo>
                    <a:lnTo>
                      <a:pt x="1981187" y="3280249"/>
                    </a:lnTo>
                    <a:lnTo>
                      <a:pt x="2003399" y="3278980"/>
                    </a:lnTo>
                    <a:lnTo>
                      <a:pt x="2025928" y="3278029"/>
                    </a:lnTo>
                    <a:lnTo>
                      <a:pt x="2048140" y="3276443"/>
                    </a:lnTo>
                    <a:lnTo>
                      <a:pt x="2070034" y="3274222"/>
                    </a:lnTo>
                    <a:lnTo>
                      <a:pt x="2092246" y="3272002"/>
                    </a:lnTo>
                    <a:lnTo>
                      <a:pt x="2114458" y="3269464"/>
                    </a:lnTo>
                    <a:lnTo>
                      <a:pt x="2135718" y="3266609"/>
                    </a:lnTo>
                    <a:lnTo>
                      <a:pt x="2157295" y="3263437"/>
                    </a:lnTo>
                    <a:lnTo>
                      <a:pt x="2178237" y="3259313"/>
                    </a:lnTo>
                    <a:lnTo>
                      <a:pt x="2198545" y="3255507"/>
                    </a:lnTo>
                    <a:lnTo>
                      <a:pt x="2219170" y="3251066"/>
                    </a:lnTo>
                    <a:lnTo>
                      <a:pt x="2239161" y="3246307"/>
                    </a:lnTo>
                    <a:lnTo>
                      <a:pt x="2258517" y="3241232"/>
                    </a:lnTo>
                    <a:lnTo>
                      <a:pt x="2277555" y="3235839"/>
                    </a:lnTo>
                    <a:lnTo>
                      <a:pt x="2295959" y="3230130"/>
                    </a:lnTo>
                    <a:lnTo>
                      <a:pt x="2314046" y="3223785"/>
                    </a:lnTo>
                    <a:lnTo>
                      <a:pt x="2331498" y="3217441"/>
                    </a:lnTo>
                    <a:lnTo>
                      <a:pt x="2348316" y="3210780"/>
                    </a:lnTo>
                    <a:lnTo>
                      <a:pt x="2364498" y="3203801"/>
                    </a:lnTo>
                    <a:lnTo>
                      <a:pt x="2380047" y="3196188"/>
                    </a:lnTo>
                    <a:lnTo>
                      <a:pt x="2394643" y="3188575"/>
                    </a:lnTo>
                    <a:lnTo>
                      <a:pt x="2408605" y="3180645"/>
                    </a:lnTo>
                    <a:lnTo>
                      <a:pt x="2422249" y="3171763"/>
                    </a:lnTo>
                    <a:lnTo>
                      <a:pt x="2434307" y="3163198"/>
                    </a:lnTo>
                    <a:lnTo>
                      <a:pt x="2445730" y="3153999"/>
                    </a:lnTo>
                    <a:lnTo>
                      <a:pt x="2456518" y="3144800"/>
                    </a:lnTo>
                    <a:lnTo>
                      <a:pt x="2466355" y="3134966"/>
                    </a:lnTo>
                    <a:lnTo>
                      <a:pt x="2471115" y="3129574"/>
                    </a:lnTo>
                    <a:lnTo>
                      <a:pt x="2474922" y="3124498"/>
                    </a:lnTo>
                    <a:lnTo>
                      <a:pt x="2479365" y="3119423"/>
                    </a:lnTo>
                    <a:lnTo>
                      <a:pt x="2482855" y="3114347"/>
                    </a:lnTo>
                    <a:lnTo>
                      <a:pt x="2486346" y="3108955"/>
                    </a:lnTo>
                    <a:lnTo>
                      <a:pt x="2489519" y="3103562"/>
                    </a:lnTo>
                    <a:close/>
                    <a:moveTo>
                      <a:pt x="201789" y="3100564"/>
                    </a:moveTo>
                    <a:lnTo>
                      <a:pt x="201084" y="3105812"/>
                    </a:lnTo>
                    <a:lnTo>
                      <a:pt x="200819" y="3107046"/>
                    </a:lnTo>
                    <a:lnTo>
                      <a:pt x="201084" y="3105194"/>
                    </a:lnTo>
                    <a:lnTo>
                      <a:pt x="201789" y="3100564"/>
                    </a:lnTo>
                    <a:close/>
                    <a:moveTo>
                      <a:pt x="1260475" y="3095625"/>
                    </a:moveTo>
                    <a:lnTo>
                      <a:pt x="1262062" y="3101340"/>
                    </a:lnTo>
                    <a:lnTo>
                      <a:pt x="1263015" y="3106738"/>
                    </a:lnTo>
                    <a:lnTo>
                      <a:pt x="1263253" y="3110548"/>
                    </a:lnTo>
                    <a:lnTo>
                      <a:pt x="1262698" y="3106103"/>
                    </a:lnTo>
                    <a:lnTo>
                      <a:pt x="1261745" y="3100705"/>
                    </a:lnTo>
                    <a:lnTo>
                      <a:pt x="1260475" y="3095625"/>
                    </a:lnTo>
                    <a:close/>
                    <a:moveTo>
                      <a:pt x="1746773" y="3094566"/>
                    </a:moveTo>
                    <a:lnTo>
                      <a:pt x="1746773" y="3198013"/>
                    </a:lnTo>
                    <a:lnTo>
                      <a:pt x="1764563" y="3200227"/>
                    </a:lnTo>
                    <a:lnTo>
                      <a:pt x="1782671" y="3202758"/>
                    </a:lnTo>
                    <a:lnTo>
                      <a:pt x="1800780" y="3204656"/>
                    </a:lnTo>
                    <a:lnTo>
                      <a:pt x="1819841" y="3206238"/>
                    </a:lnTo>
                    <a:lnTo>
                      <a:pt x="1819841" y="3102791"/>
                    </a:lnTo>
                    <a:lnTo>
                      <a:pt x="1800780" y="3101210"/>
                    </a:lnTo>
                    <a:lnTo>
                      <a:pt x="1782671" y="3099312"/>
                    </a:lnTo>
                    <a:lnTo>
                      <a:pt x="1764563" y="3097097"/>
                    </a:lnTo>
                    <a:lnTo>
                      <a:pt x="1746773" y="3094566"/>
                    </a:lnTo>
                    <a:close/>
                    <a:moveTo>
                      <a:pt x="1600953" y="3061666"/>
                    </a:moveTo>
                    <a:lnTo>
                      <a:pt x="1600953" y="3166378"/>
                    </a:lnTo>
                    <a:lnTo>
                      <a:pt x="1618744" y="3171756"/>
                    </a:lnTo>
                    <a:lnTo>
                      <a:pt x="1636217" y="3176501"/>
                    </a:lnTo>
                    <a:lnTo>
                      <a:pt x="1654960" y="3180930"/>
                    </a:lnTo>
                    <a:lnTo>
                      <a:pt x="1673704" y="3185042"/>
                    </a:lnTo>
                    <a:lnTo>
                      <a:pt x="1673704" y="3080963"/>
                    </a:lnTo>
                    <a:lnTo>
                      <a:pt x="1654960" y="3076534"/>
                    </a:lnTo>
                    <a:lnTo>
                      <a:pt x="1636217" y="3071789"/>
                    </a:lnTo>
                    <a:lnTo>
                      <a:pt x="1618108" y="3066728"/>
                    </a:lnTo>
                    <a:lnTo>
                      <a:pt x="1600953" y="3061666"/>
                    </a:lnTo>
                    <a:close/>
                    <a:moveTo>
                      <a:pt x="3151360" y="3046095"/>
                    </a:moveTo>
                    <a:lnTo>
                      <a:pt x="3151360" y="3160713"/>
                    </a:lnTo>
                    <a:lnTo>
                      <a:pt x="3174848" y="3161665"/>
                    </a:lnTo>
                    <a:lnTo>
                      <a:pt x="3198972" y="3161665"/>
                    </a:lnTo>
                    <a:lnTo>
                      <a:pt x="3231983" y="3161348"/>
                    </a:lnTo>
                    <a:lnTo>
                      <a:pt x="3231983" y="3046413"/>
                    </a:lnTo>
                    <a:lnTo>
                      <a:pt x="3198972" y="3046730"/>
                    </a:lnTo>
                    <a:lnTo>
                      <a:pt x="3174848" y="3046413"/>
                    </a:lnTo>
                    <a:lnTo>
                      <a:pt x="3151360" y="3046095"/>
                    </a:lnTo>
                    <a:close/>
                    <a:moveTo>
                      <a:pt x="3815080" y="3040062"/>
                    </a:moveTo>
                    <a:lnTo>
                      <a:pt x="3816033" y="3047365"/>
                    </a:lnTo>
                    <a:lnTo>
                      <a:pt x="3816350" y="3054985"/>
                    </a:lnTo>
                    <a:lnTo>
                      <a:pt x="3816350" y="3206115"/>
                    </a:lnTo>
                    <a:lnTo>
                      <a:pt x="3816033" y="3206432"/>
                    </a:lnTo>
                    <a:lnTo>
                      <a:pt x="3815398" y="3214687"/>
                    </a:lnTo>
                    <a:lnTo>
                      <a:pt x="3814763" y="3220720"/>
                    </a:lnTo>
                    <a:lnTo>
                      <a:pt x="3813493" y="3226117"/>
                    </a:lnTo>
                    <a:lnTo>
                      <a:pt x="3811906" y="3231197"/>
                    </a:lnTo>
                    <a:lnTo>
                      <a:pt x="3810319" y="3236912"/>
                    </a:lnTo>
                    <a:lnTo>
                      <a:pt x="3808097" y="3242310"/>
                    </a:lnTo>
                    <a:lnTo>
                      <a:pt x="3805558" y="3248025"/>
                    </a:lnTo>
                    <a:lnTo>
                      <a:pt x="3803019" y="3253105"/>
                    </a:lnTo>
                    <a:lnTo>
                      <a:pt x="3799844" y="3258185"/>
                    </a:lnTo>
                    <a:lnTo>
                      <a:pt x="3796036" y="3263583"/>
                    </a:lnTo>
                    <a:lnTo>
                      <a:pt x="3792226" y="3268663"/>
                    </a:lnTo>
                    <a:lnTo>
                      <a:pt x="3788418" y="3274060"/>
                    </a:lnTo>
                    <a:lnTo>
                      <a:pt x="3783974" y="3278823"/>
                    </a:lnTo>
                    <a:lnTo>
                      <a:pt x="3779212" y="3283903"/>
                    </a:lnTo>
                    <a:lnTo>
                      <a:pt x="3774134" y="3288983"/>
                    </a:lnTo>
                    <a:lnTo>
                      <a:pt x="3768420" y="3293745"/>
                    </a:lnTo>
                    <a:lnTo>
                      <a:pt x="3763024" y="3298508"/>
                    </a:lnTo>
                    <a:lnTo>
                      <a:pt x="3750963" y="3307715"/>
                    </a:lnTo>
                    <a:lnTo>
                      <a:pt x="3737314" y="3317240"/>
                    </a:lnTo>
                    <a:lnTo>
                      <a:pt x="3722713" y="3326448"/>
                    </a:lnTo>
                    <a:lnTo>
                      <a:pt x="3707477" y="3335020"/>
                    </a:lnTo>
                    <a:lnTo>
                      <a:pt x="3690971" y="3343275"/>
                    </a:lnTo>
                    <a:lnTo>
                      <a:pt x="3673513" y="3351213"/>
                    </a:lnTo>
                    <a:lnTo>
                      <a:pt x="3655103" y="3359150"/>
                    </a:lnTo>
                    <a:lnTo>
                      <a:pt x="3635424" y="3366770"/>
                    </a:lnTo>
                    <a:lnTo>
                      <a:pt x="3615109" y="3373755"/>
                    </a:lnTo>
                    <a:lnTo>
                      <a:pt x="3593842" y="3380423"/>
                    </a:lnTo>
                    <a:lnTo>
                      <a:pt x="3571941" y="3386773"/>
                    </a:lnTo>
                    <a:lnTo>
                      <a:pt x="3549087" y="3392805"/>
                    </a:lnTo>
                    <a:lnTo>
                      <a:pt x="3525281" y="3398203"/>
                    </a:lnTo>
                    <a:lnTo>
                      <a:pt x="3501157" y="3403283"/>
                    </a:lnTo>
                    <a:lnTo>
                      <a:pt x="3476082" y="3408045"/>
                    </a:lnTo>
                    <a:lnTo>
                      <a:pt x="3450371" y="3411855"/>
                    </a:lnTo>
                    <a:lnTo>
                      <a:pt x="3424343" y="3415983"/>
                    </a:lnTo>
                    <a:lnTo>
                      <a:pt x="3397680" y="3419475"/>
                    </a:lnTo>
                    <a:lnTo>
                      <a:pt x="3370065" y="3422333"/>
                    </a:lnTo>
                    <a:lnTo>
                      <a:pt x="3341815" y="3424555"/>
                    </a:lnTo>
                    <a:lnTo>
                      <a:pt x="3313565" y="3426460"/>
                    </a:lnTo>
                    <a:lnTo>
                      <a:pt x="3284680" y="3427730"/>
                    </a:lnTo>
                    <a:lnTo>
                      <a:pt x="3255478" y="3428683"/>
                    </a:lnTo>
                    <a:lnTo>
                      <a:pt x="3225959" y="3429000"/>
                    </a:lnTo>
                    <a:lnTo>
                      <a:pt x="3195487" y="3428683"/>
                    </a:lnTo>
                    <a:lnTo>
                      <a:pt x="3165650" y="3427730"/>
                    </a:lnTo>
                    <a:lnTo>
                      <a:pt x="3136130" y="3426143"/>
                    </a:lnTo>
                    <a:lnTo>
                      <a:pt x="3106928" y="3424238"/>
                    </a:lnTo>
                    <a:lnTo>
                      <a:pt x="3078678" y="3422015"/>
                    </a:lnTo>
                    <a:lnTo>
                      <a:pt x="3050428" y="3418840"/>
                    </a:lnTo>
                    <a:lnTo>
                      <a:pt x="3022813" y="3415030"/>
                    </a:lnTo>
                    <a:lnTo>
                      <a:pt x="2996150" y="3411220"/>
                    </a:lnTo>
                    <a:lnTo>
                      <a:pt x="2970122" y="3406775"/>
                    </a:lnTo>
                    <a:lnTo>
                      <a:pt x="2944729" y="3402013"/>
                    </a:lnTo>
                    <a:lnTo>
                      <a:pt x="2919971" y="3396615"/>
                    </a:lnTo>
                    <a:lnTo>
                      <a:pt x="2895847" y="3390583"/>
                    </a:lnTo>
                    <a:lnTo>
                      <a:pt x="2872994" y="3384868"/>
                    </a:lnTo>
                    <a:lnTo>
                      <a:pt x="2850775" y="3378200"/>
                    </a:lnTo>
                    <a:lnTo>
                      <a:pt x="2829190" y="3370898"/>
                    </a:lnTo>
                    <a:lnTo>
                      <a:pt x="2808876" y="3363595"/>
                    </a:lnTo>
                    <a:lnTo>
                      <a:pt x="2789196" y="3355975"/>
                    </a:lnTo>
                    <a:lnTo>
                      <a:pt x="2770469" y="3347720"/>
                    </a:lnTo>
                    <a:lnTo>
                      <a:pt x="2753328" y="3339465"/>
                    </a:lnTo>
                    <a:lnTo>
                      <a:pt x="2736823" y="3330893"/>
                    </a:lnTo>
                    <a:lnTo>
                      <a:pt x="2721269" y="3321685"/>
                    </a:lnTo>
                    <a:lnTo>
                      <a:pt x="2706986" y="3312160"/>
                    </a:lnTo>
                    <a:lnTo>
                      <a:pt x="2693972" y="3302635"/>
                    </a:lnTo>
                    <a:lnTo>
                      <a:pt x="2688258" y="3297873"/>
                    </a:lnTo>
                    <a:lnTo>
                      <a:pt x="2682227" y="3292793"/>
                    </a:lnTo>
                    <a:lnTo>
                      <a:pt x="2676831" y="3287713"/>
                    </a:lnTo>
                    <a:lnTo>
                      <a:pt x="2671753" y="3282950"/>
                    </a:lnTo>
                    <a:lnTo>
                      <a:pt x="2666991" y="3277870"/>
                    </a:lnTo>
                    <a:lnTo>
                      <a:pt x="2662548" y="3272473"/>
                    </a:lnTo>
                    <a:lnTo>
                      <a:pt x="2658104" y="3267393"/>
                    </a:lnTo>
                    <a:lnTo>
                      <a:pt x="2654612" y="3261995"/>
                    </a:lnTo>
                    <a:lnTo>
                      <a:pt x="2651121" y="3256598"/>
                    </a:lnTo>
                    <a:lnTo>
                      <a:pt x="2647947" y="3251200"/>
                    </a:lnTo>
                    <a:lnTo>
                      <a:pt x="2645090" y="3245485"/>
                    </a:lnTo>
                    <a:lnTo>
                      <a:pt x="2642868" y="3240405"/>
                    </a:lnTo>
                    <a:lnTo>
                      <a:pt x="2640329" y="3234372"/>
                    </a:lnTo>
                    <a:lnTo>
                      <a:pt x="2638742" y="3228975"/>
                    </a:lnTo>
                    <a:lnTo>
                      <a:pt x="2637789" y="3223577"/>
                    </a:lnTo>
                    <a:lnTo>
                      <a:pt x="2636520" y="3217862"/>
                    </a:lnTo>
                    <a:lnTo>
                      <a:pt x="2636202" y="3212147"/>
                    </a:lnTo>
                    <a:lnTo>
                      <a:pt x="2635885" y="3206432"/>
                    </a:lnTo>
                    <a:lnTo>
                      <a:pt x="2635250" y="3206432"/>
                    </a:lnTo>
                    <a:lnTo>
                      <a:pt x="2635250" y="3097530"/>
                    </a:lnTo>
                    <a:lnTo>
                      <a:pt x="2646360" y="3105785"/>
                    </a:lnTo>
                    <a:lnTo>
                      <a:pt x="2657786" y="3114040"/>
                    </a:lnTo>
                    <a:lnTo>
                      <a:pt x="2670166" y="3121977"/>
                    </a:lnTo>
                    <a:lnTo>
                      <a:pt x="2683180" y="3129597"/>
                    </a:lnTo>
                    <a:lnTo>
                      <a:pt x="2696511" y="3136900"/>
                    </a:lnTo>
                    <a:lnTo>
                      <a:pt x="2710160" y="3144202"/>
                    </a:lnTo>
                    <a:lnTo>
                      <a:pt x="2724761" y="3151187"/>
                    </a:lnTo>
                    <a:lnTo>
                      <a:pt x="2740314" y="3157855"/>
                    </a:lnTo>
                    <a:lnTo>
                      <a:pt x="2755550" y="3164205"/>
                    </a:lnTo>
                    <a:lnTo>
                      <a:pt x="2771738" y="3170237"/>
                    </a:lnTo>
                    <a:lnTo>
                      <a:pt x="2788244" y="3176270"/>
                    </a:lnTo>
                    <a:lnTo>
                      <a:pt x="2805384" y="3181985"/>
                    </a:lnTo>
                    <a:lnTo>
                      <a:pt x="2822525" y="3187065"/>
                    </a:lnTo>
                    <a:lnTo>
                      <a:pt x="2840300" y="3192145"/>
                    </a:lnTo>
                    <a:lnTo>
                      <a:pt x="2858393" y="3196907"/>
                    </a:lnTo>
                    <a:lnTo>
                      <a:pt x="2877120" y="3201670"/>
                    </a:lnTo>
                    <a:lnTo>
                      <a:pt x="2895530" y="3205797"/>
                    </a:lnTo>
                    <a:lnTo>
                      <a:pt x="2914892" y="3209925"/>
                    </a:lnTo>
                    <a:lnTo>
                      <a:pt x="2934255" y="3213735"/>
                    </a:lnTo>
                    <a:lnTo>
                      <a:pt x="2953617" y="3217227"/>
                    </a:lnTo>
                    <a:lnTo>
                      <a:pt x="2973614" y="3220402"/>
                    </a:lnTo>
                    <a:lnTo>
                      <a:pt x="2993294" y="3222942"/>
                    </a:lnTo>
                    <a:lnTo>
                      <a:pt x="3013926" y="3225800"/>
                    </a:lnTo>
                    <a:lnTo>
                      <a:pt x="3033923" y="3228340"/>
                    </a:lnTo>
                    <a:lnTo>
                      <a:pt x="3054555" y="3230245"/>
                    </a:lnTo>
                    <a:lnTo>
                      <a:pt x="3074869" y="3232150"/>
                    </a:lnTo>
                    <a:lnTo>
                      <a:pt x="3095819" y="3233737"/>
                    </a:lnTo>
                    <a:lnTo>
                      <a:pt x="3116451" y="3235007"/>
                    </a:lnTo>
                    <a:lnTo>
                      <a:pt x="3137400" y="3235960"/>
                    </a:lnTo>
                    <a:lnTo>
                      <a:pt x="3158032" y="3236595"/>
                    </a:lnTo>
                    <a:lnTo>
                      <a:pt x="3178981" y="3237230"/>
                    </a:lnTo>
                    <a:lnTo>
                      <a:pt x="3199613" y="3237230"/>
                    </a:lnTo>
                    <a:lnTo>
                      <a:pt x="3224372" y="3236912"/>
                    </a:lnTo>
                    <a:lnTo>
                      <a:pt x="3249765" y="3236595"/>
                    </a:lnTo>
                    <a:lnTo>
                      <a:pt x="3274523" y="3235325"/>
                    </a:lnTo>
                    <a:lnTo>
                      <a:pt x="3299282" y="3234055"/>
                    </a:lnTo>
                    <a:lnTo>
                      <a:pt x="3324040" y="3232150"/>
                    </a:lnTo>
                    <a:lnTo>
                      <a:pt x="3348481" y="3230245"/>
                    </a:lnTo>
                    <a:lnTo>
                      <a:pt x="3372922" y="3227387"/>
                    </a:lnTo>
                    <a:lnTo>
                      <a:pt x="3397680" y="3224530"/>
                    </a:lnTo>
                    <a:lnTo>
                      <a:pt x="3421486" y="3221355"/>
                    </a:lnTo>
                    <a:lnTo>
                      <a:pt x="3445292" y="3217545"/>
                    </a:lnTo>
                    <a:lnTo>
                      <a:pt x="3468464" y="3213735"/>
                    </a:lnTo>
                    <a:lnTo>
                      <a:pt x="3491635" y="3208972"/>
                    </a:lnTo>
                    <a:lnTo>
                      <a:pt x="3514171" y="3204210"/>
                    </a:lnTo>
                    <a:lnTo>
                      <a:pt x="3536390" y="3199130"/>
                    </a:lnTo>
                    <a:lnTo>
                      <a:pt x="3557974" y="3193097"/>
                    </a:lnTo>
                    <a:lnTo>
                      <a:pt x="3579241" y="3187065"/>
                    </a:lnTo>
                    <a:lnTo>
                      <a:pt x="3599873" y="3180715"/>
                    </a:lnTo>
                    <a:lnTo>
                      <a:pt x="3619870" y="3174047"/>
                    </a:lnTo>
                    <a:lnTo>
                      <a:pt x="3639233" y="3167062"/>
                    </a:lnTo>
                    <a:lnTo>
                      <a:pt x="3657643" y="3159442"/>
                    </a:lnTo>
                    <a:lnTo>
                      <a:pt x="3676053" y="3151505"/>
                    </a:lnTo>
                    <a:lnTo>
                      <a:pt x="3692876" y="3143250"/>
                    </a:lnTo>
                    <a:lnTo>
                      <a:pt x="3709381" y="3134677"/>
                    </a:lnTo>
                    <a:lnTo>
                      <a:pt x="3724935" y="3125470"/>
                    </a:lnTo>
                    <a:lnTo>
                      <a:pt x="3739853" y="3116262"/>
                    </a:lnTo>
                    <a:lnTo>
                      <a:pt x="3753502" y="3106420"/>
                    </a:lnTo>
                    <a:lnTo>
                      <a:pt x="3766198" y="3096577"/>
                    </a:lnTo>
                    <a:lnTo>
                      <a:pt x="3772547" y="3090862"/>
                    </a:lnTo>
                    <a:lnTo>
                      <a:pt x="3777943" y="3085782"/>
                    </a:lnTo>
                    <a:lnTo>
                      <a:pt x="3783656" y="3080385"/>
                    </a:lnTo>
                    <a:lnTo>
                      <a:pt x="3789052" y="3074670"/>
                    </a:lnTo>
                    <a:lnTo>
                      <a:pt x="3793814" y="3069272"/>
                    </a:lnTo>
                    <a:lnTo>
                      <a:pt x="3798575" y="3063557"/>
                    </a:lnTo>
                    <a:lnTo>
                      <a:pt x="3803336" y="3057842"/>
                    </a:lnTo>
                    <a:lnTo>
                      <a:pt x="3807145" y="3051810"/>
                    </a:lnTo>
                    <a:lnTo>
                      <a:pt x="3811271" y="3045777"/>
                    </a:lnTo>
                    <a:lnTo>
                      <a:pt x="3815080" y="3040062"/>
                    </a:lnTo>
                    <a:close/>
                    <a:moveTo>
                      <a:pt x="2989478" y="3031808"/>
                    </a:moveTo>
                    <a:lnTo>
                      <a:pt x="2989478" y="3147378"/>
                    </a:lnTo>
                    <a:lnTo>
                      <a:pt x="3009158" y="3149918"/>
                    </a:lnTo>
                    <a:lnTo>
                      <a:pt x="3029472" y="3152140"/>
                    </a:lnTo>
                    <a:lnTo>
                      <a:pt x="3049469" y="3154363"/>
                    </a:lnTo>
                    <a:lnTo>
                      <a:pt x="3070419" y="3155950"/>
                    </a:lnTo>
                    <a:lnTo>
                      <a:pt x="3070419" y="3041333"/>
                    </a:lnTo>
                    <a:lnTo>
                      <a:pt x="3049469" y="3039428"/>
                    </a:lnTo>
                    <a:lnTo>
                      <a:pt x="3029472" y="3036888"/>
                    </a:lnTo>
                    <a:lnTo>
                      <a:pt x="3009158" y="3034665"/>
                    </a:lnTo>
                    <a:lnTo>
                      <a:pt x="2989478" y="3031808"/>
                    </a:lnTo>
                    <a:close/>
                    <a:moveTo>
                      <a:pt x="2402802" y="3022755"/>
                    </a:moveTo>
                    <a:lnTo>
                      <a:pt x="2397719" y="3026235"/>
                    </a:lnTo>
                    <a:lnTo>
                      <a:pt x="2391365" y="3029398"/>
                    </a:lnTo>
                    <a:lnTo>
                      <a:pt x="2383740" y="3032878"/>
                    </a:lnTo>
                    <a:lnTo>
                      <a:pt x="2376433" y="3036042"/>
                    </a:lnTo>
                    <a:lnTo>
                      <a:pt x="2360867" y="3042369"/>
                    </a:lnTo>
                    <a:lnTo>
                      <a:pt x="2347841" y="3047114"/>
                    </a:lnTo>
                    <a:lnTo>
                      <a:pt x="2347841" y="3137274"/>
                    </a:lnTo>
                    <a:lnTo>
                      <a:pt x="2355784" y="3133794"/>
                    </a:lnTo>
                    <a:lnTo>
                      <a:pt x="2363408" y="3129681"/>
                    </a:lnTo>
                    <a:lnTo>
                      <a:pt x="2371033" y="3125252"/>
                    </a:lnTo>
                    <a:lnTo>
                      <a:pt x="2378340" y="3120507"/>
                    </a:lnTo>
                    <a:lnTo>
                      <a:pt x="2385329" y="3115762"/>
                    </a:lnTo>
                    <a:lnTo>
                      <a:pt x="2391683" y="3111017"/>
                    </a:lnTo>
                    <a:lnTo>
                      <a:pt x="2397719" y="3106271"/>
                    </a:lnTo>
                    <a:lnTo>
                      <a:pt x="2402802" y="3101526"/>
                    </a:lnTo>
                    <a:lnTo>
                      <a:pt x="2402802" y="3022755"/>
                    </a:lnTo>
                    <a:close/>
                    <a:moveTo>
                      <a:pt x="698500" y="3017837"/>
                    </a:moveTo>
                    <a:lnTo>
                      <a:pt x="698500" y="3086100"/>
                    </a:lnTo>
                    <a:lnTo>
                      <a:pt x="684586" y="3083595"/>
                    </a:lnTo>
                    <a:lnTo>
                      <a:pt x="667825" y="3079838"/>
                    </a:lnTo>
                    <a:lnTo>
                      <a:pt x="659920" y="3077959"/>
                    </a:lnTo>
                    <a:lnTo>
                      <a:pt x="652962" y="3076393"/>
                    </a:lnTo>
                    <a:lnTo>
                      <a:pt x="646321" y="3074201"/>
                    </a:lnTo>
                    <a:lnTo>
                      <a:pt x="640313" y="3071696"/>
                    </a:lnTo>
                    <a:lnTo>
                      <a:pt x="634305" y="3069191"/>
                    </a:lnTo>
                    <a:lnTo>
                      <a:pt x="629245" y="3065433"/>
                    </a:lnTo>
                    <a:lnTo>
                      <a:pt x="626082" y="3063555"/>
                    </a:lnTo>
                    <a:lnTo>
                      <a:pt x="623869" y="3061363"/>
                    </a:lnTo>
                    <a:lnTo>
                      <a:pt x="622288" y="3058545"/>
                    </a:lnTo>
                    <a:lnTo>
                      <a:pt x="620706" y="3056353"/>
                    </a:lnTo>
                    <a:lnTo>
                      <a:pt x="619441" y="3053534"/>
                    </a:lnTo>
                    <a:lnTo>
                      <a:pt x="619125" y="3051029"/>
                    </a:lnTo>
                    <a:lnTo>
                      <a:pt x="619125" y="3048524"/>
                    </a:lnTo>
                    <a:lnTo>
                      <a:pt x="619441" y="3046019"/>
                    </a:lnTo>
                    <a:lnTo>
                      <a:pt x="620390" y="3043514"/>
                    </a:lnTo>
                    <a:lnTo>
                      <a:pt x="621971" y="3041009"/>
                    </a:lnTo>
                    <a:lnTo>
                      <a:pt x="623553" y="3038817"/>
                    </a:lnTo>
                    <a:lnTo>
                      <a:pt x="625766" y="3036312"/>
                    </a:lnTo>
                    <a:lnTo>
                      <a:pt x="628296" y="3034433"/>
                    </a:lnTo>
                    <a:lnTo>
                      <a:pt x="631142" y="3032555"/>
                    </a:lnTo>
                    <a:lnTo>
                      <a:pt x="634937" y="3030676"/>
                    </a:lnTo>
                    <a:lnTo>
                      <a:pt x="638732" y="3029110"/>
                    </a:lnTo>
                    <a:lnTo>
                      <a:pt x="645057" y="3026605"/>
                    </a:lnTo>
                    <a:lnTo>
                      <a:pt x="651697" y="3024726"/>
                    </a:lnTo>
                    <a:lnTo>
                      <a:pt x="658655" y="3023161"/>
                    </a:lnTo>
                    <a:lnTo>
                      <a:pt x="666244" y="3021595"/>
                    </a:lnTo>
                    <a:lnTo>
                      <a:pt x="674150" y="3020342"/>
                    </a:lnTo>
                    <a:lnTo>
                      <a:pt x="682056" y="3019403"/>
                    </a:lnTo>
                    <a:lnTo>
                      <a:pt x="698500" y="3017837"/>
                    </a:lnTo>
                    <a:close/>
                    <a:moveTo>
                      <a:pt x="2827597" y="2994977"/>
                    </a:moveTo>
                    <a:lnTo>
                      <a:pt x="2827597" y="3112135"/>
                    </a:lnTo>
                    <a:lnTo>
                      <a:pt x="2846959" y="3117850"/>
                    </a:lnTo>
                    <a:lnTo>
                      <a:pt x="2866956" y="3123248"/>
                    </a:lnTo>
                    <a:lnTo>
                      <a:pt x="2887588" y="3128010"/>
                    </a:lnTo>
                    <a:lnTo>
                      <a:pt x="2908220" y="3132773"/>
                    </a:lnTo>
                    <a:lnTo>
                      <a:pt x="2908220" y="3016885"/>
                    </a:lnTo>
                    <a:lnTo>
                      <a:pt x="2887588" y="3011805"/>
                    </a:lnTo>
                    <a:lnTo>
                      <a:pt x="2866956" y="3006725"/>
                    </a:lnTo>
                    <a:lnTo>
                      <a:pt x="2846959" y="3001010"/>
                    </a:lnTo>
                    <a:lnTo>
                      <a:pt x="2827597" y="2994977"/>
                    </a:lnTo>
                    <a:close/>
                    <a:moveTo>
                      <a:pt x="1455133" y="2986375"/>
                    </a:moveTo>
                    <a:lnTo>
                      <a:pt x="1455133" y="3092352"/>
                    </a:lnTo>
                    <a:lnTo>
                      <a:pt x="1457675" y="3094883"/>
                    </a:lnTo>
                    <a:lnTo>
                      <a:pt x="1460216" y="3097730"/>
                    </a:lnTo>
                    <a:lnTo>
                      <a:pt x="1466888" y="3103741"/>
                    </a:lnTo>
                    <a:lnTo>
                      <a:pt x="1475466" y="3110068"/>
                    </a:lnTo>
                    <a:lnTo>
                      <a:pt x="1484679" y="3116078"/>
                    </a:lnTo>
                    <a:lnTo>
                      <a:pt x="1495162" y="3122405"/>
                    </a:lnTo>
                    <a:lnTo>
                      <a:pt x="1505964" y="3128732"/>
                    </a:lnTo>
                    <a:lnTo>
                      <a:pt x="1517083" y="3134743"/>
                    </a:lnTo>
                    <a:lnTo>
                      <a:pt x="1528202" y="3139804"/>
                    </a:lnTo>
                    <a:lnTo>
                      <a:pt x="1528202" y="3033195"/>
                    </a:lnTo>
                    <a:lnTo>
                      <a:pt x="1517083" y="3027817"/>
                    </a:lnTo>
                    <a:lnTo>
                      <a:pt x="1506917" y="3022122"/>
                    </a:lnTo>
                    <a:lnTo>
                      <a:pt x="1497068" y="3016428"/>
                    </a:lnTo>
                    <a:lnTo>
                      <a:pt x="1487538" y="3010734"/>
                    </a:lnTo>
                    <a:lnTo>
                      <a:pt x="1478960" y="3005039"/>
                    </a:lnTo>
                    <a:lnTo>
                      <a:pt x="1470700" y="2998712"/>
                    </a:lnTo>
                    <a:lnTo>
                      <a:pt x="1462758" y="2992702"/>
                    </a:lnTo>
                    <a:lnTo>
                      <a:pt x="1455133" y="2986375"/>
                    </a:lnTo>
                    <a:close/>
                    <a:moveTo>
                      <a:pt x="711352" y="2965750"/>
                    </a:moveTo>
                    <a:lnTo>
                      <a:pt x="709129" y="2966067"/>
                    </a:lnTo>
                    <a:lnTo>
                      <a:pt x="706270" y="2966384"/>
                    </a:lnTo>
                    <a:lnTo>
                      <a:pt x="704047" y="2966702"/>
                    </a:lnTo>
                    <a:lnTo>
                      <a:pt x="701824" y="2967653"/>
                    </a:lnTo>
                    <a:lnTo>
                      <a:pt x="700236" y="2968288"/>
                    </a:lnTo>
                    <a:lnTo>
                      <a:pt x="699283" y="2969556"/>
                    </a:lnTo>
                    <a:lnTo>
                      <a:pt x="698330" y="2970191"/>
                    </a:lnTo>
                    <a:lnTo>
                      <a:pt x="698012" y="2971459"/>
                    </a:lnTo>
                    <a:lnTo>
                      <a:pt x="698012" y="2990491"/>
                    </a:lnTo>
                    <a:lnTo>
                      <a:pt x="683085" y="2991760"/>
                    </a:lnTo>
                    <a:lnTo>
                      <a:pt x="667839" y="2993346"/>
                    </a:lnTo>
                    <a:lnTo>
                      <a:pt x="653865" y="2995249"/>
                    </a:lnTo>
                    <a:lnTo>
                      <a:pt x="639890" y="2997786"/>
                    </a:lnTo>
                    <a:lnTo>
                      <a:pt x="626550" y="3000641"/>
                    </a:lnTo>
                    <a:lnTo>
                      <a:pt x="613846" y="3004130"/>
                    </a:lnTo>
                    <a:lnTo>
                      <a:pt x="602094" y="3007619"/>
                    </a:lnTo>
                    <a:lnTo>
                      <a:pt x="590978" y="3012060"/>
                    </a:lnTo>
                    <a:lnTo>
                      <a:pt x="583673" y="3015549"/>
                    </a:lnTo>
                    <a:lnTo>
                      <a:pt x="576368" y="3019355"/>
                    </a:lnTo>
                    <a:lnTo>
                      <a:pt x="570015" y="3023162"/>
                    </a:lnTo>
                    <a:lnTo>
                      <a:pt x="564616" y="3026968"/>
                    </a:lnTo>
                    <a:lnTo>
                      <a:pt x="559852" y="3031092"/>
                    </a:lnTo>
                    <a:lnTo>
                      <a:pt x="556041" y="3035215"/>
                    </a:lnTo>
                    <a:lnTo>
                      <a:pt x="552865" y="3039656"/>
                    </a:lnTo>
                    <a:lnTo>
                      <a:pt x="550324" y="3044096"/>
                    </a:lnTo>
                    <a:lnTo>
                      <a:pt x="548736" y="3048854"/>
                    </a:lnTo>
                    <a:lnTo>
                      <a:pt x="547783" y="3052978"/>
                    </a:lnTo>
                    <a:lnTo>
                      <a:pt x="547783" y="3057736"/>
                    </a:lnTo>
                    <a:lnTo>
                      <a:pt x="548736" y="3062176"/>
                    </a:lnTo>
                    <a:lnTo>
                      <a:pt x="550324" y="3066617"/>
                    </a:lnTo>
                    <a:lnTo>
                      <a:pt x="552865" y="3070741"/>
                    </a:lnTo>
                    <a:lnTo>
                      <a:pt x="556358" y="3075181"/>
                    </a:lnTo>
                    <a:lnTo>
                      <a:pt x="560805" y="3079622"/>
                    </a:lnTo>
                    <a:lnTo>
                      <a:pt x="564934" y="3083111"/>
                    </a:lnTo>
                    <a:lnTo>
                      <a:pt x="570015" y="3086917"/>
                    </a:lnTo>
                    <a:lnTo>
                      <a:pt x="576050" y="3090089"/>
                    </a:lnTo>
                    <a:lnTo>
                      <a:pt x="582720" y="3093578"/>
                    </a:lnTo>
                    <a:lnTo>
                      <a:pt x="589390" y="3096433"/>
                    </a:lnTo>
                    <a:lnTo>
                      <a:pt x="597012" y="3099288"/>
                    </a:lnTo>
                    <a:lnTo>
                      <a:pt x="605270" y="3101825"/>
                    </a:lnTo>
                    <a:lnTo>
                      <a:pt x="613528" y="3104046"/>
                    </a:lnTo>
                    <a:lnTo>
                      <a:pt x="645607" y="3110707"/>
                    </a:lnTo>
                    <a:lnTo>
                      <a:pt x="698012" y="3121808"/>
                    </a:lnTo>
                    <a:lnTo>
                      <a:pt x="698012" y="3203010"/>
                    </a:lnTo>
                    <a:lnTo>
                      <a:pt x="684673" y="3201424"/>
                    </a:lnTo>
                    <a:lnTo>
                      <a:pt x="672286" y="3199203"/>
                    </a:lnTo>
                    <a:lnTo>
                      <a:pt x="657993" y="3196983"/>
                    </a:lnTo>
                    <a:lnTo>
                      <a:pt x="643066" y="3193494"/>
                    </a:lnTo>
                    <a:lnTo>
                      <a:pt x="629409" y="3189370"/>
                    </a:lnTo>
                    <a:lnTo>
                      <a:pt x="617022" y="3185247"/>
                    </a:lnTo>
                    <a:lnTo>
                      <a:pt x="613846" y="3183978"/>
                    </a:lnTo>
                    <a:lnTo>
                      <a:pt x="610670" y="3182709"/>
                    </a:lnTo>
                    <a:lnTo>
                      <a:pt x="608129" y="3181441"/>
                    </a:lnTo>
                    <a:lnTo>
                      <a:pt x="608446" y="3181441"/>
                    </a:lnTo>
                    <a:lnTo>
                      <a:pt x="608129" y="3181123"/>
                    </a:lnTo>
                    <a:lnTo>
                      <a:pt x="604317" y="3179220"/>
                    </a:lnTo>
                    <a:lnTo>
                      <a:pt x="602412" y="3177951"/>
                    </a:lnTo>
                    <a:lnTo>
                      <a:pt x="600506" y="3177000"/>
                    </a:lnTo>
                    <a:lnTo>
                      <a:pt x="595424" y="3175731"/>
                    </a:lnTo>
                    <a:lnTo>
                      <a:pt x="590343" y="3174780"/>
                    </a:lnTo>
                    <a:lnTo>
                      <a:pt x="584308" y="3174780"/>
                    </a:lnTo>
                    <a:lnTo>
                      <a:pt x="578273" y="3175414"/>
                    </a:lnTo>
                    <a:lnTo>
                      <a:pt x="572556" y="3176048"/>
                    </a:lnTo>
                    <a:lnTo>
                      <a:pt x="566522" y="3177634"/>
                    </a:lnTo>
                    <a:lnTo>
                      <a:pt x="560805" y="3179220"/>
                    </a:lnTo>
                    <a:lnTo>
                      <a:pt x="555405" y="3181123"/>
                    </a:lnTo>
                    <a:lnTo>
                      <a:pt x="551277" y="3183661"/>
                    </a:lnTo>
                    <a:lnTo>
                      <a:pt x="547148" y="3185881"/>
                    </a:lnTo>
                    <a:lnTo>
                      <a:pt x="544607" y="3188736"/>
                    </a:lnTo>
                    <a:lnTo>
                      <a:pt x="543336" y="3190005"/>
                    </a:lnTo>
                    <a:lnTo>
                      <a:pt x="542383" y="3190956"/>
                    </a:lnTo>
                    <a:lnTo>
                      <a:pt x="542066" y="3192542"/>
                    </a:lnTo>
                    <a:lnTo>
                      <a:pt x="542066" y="3193811"/>
                    </a:lnTo>
                    <a:lnTo>
                      <a:pt x="542066" y="3195080"/>
                    </a:lnTo>
                    <a:lnTo>
                      <a:pt x="543019" y="3196031"/>
                    </a:lnTo>
                    <a:lnTo>
                      <a:pt x="543654" y="3197300"/>
                    </a:lnTo>
                    <a:lnTo>
                      <a:pt x="545242" y="3198569"/>
                    </a:lnTo>
                    <a:lnTo>
                      <a:pt x="550959" y="3202058"/>
                    </a:lnTo>
                    <a:lnTo>
                      <a:pt x="557629" y="3205547"/>
                    </a:lnTo>
                    <a:lnTo>
                      <a:pt x="564299" y="3208719"/>
                    </a:lnTo>
                    <a:lnTo>
                      <a:pt x="572239" y="3211891"/>
                    </a:lnTo>
                    <a:lnTo>
                      <a:pt x="580497" y="3214746"/>
                    </a:lnTo>
                    <a:lnTo>
                      <a:pt x="589072" y="3216966"/>
                    </a:lnTo>
                    <a:lnTo>
                      <a:pt x="598600" y="3219821"/>
                    </a:lnTo>
                    <a:lnTo>
                      <a:pt x="608446" y="3221724"/>
                    </a:lnTo>
                    <a:lnTo>
                      <a:pt x="618610" y="3223627"/>
                    </a:lnTo>
                    <a:lnTo>
                      <a:pt x="629409" y="3225847"/>
                    </a:lnTo>
                    <a:lnTo>
                      <a:pt x="651324" y="3229019"/>
                    </a:lnTo>
                    <a:lnTo>
                      <a:pt x="674192" y="3230923"/>
                    </a:lnTo>
                    <a:lnTo>
                      <a:pt x="698012" y="3232509"/>
                    </a:lnTo>
                    <a:lnTo>
                      <a:pt x="698012" y="3251223"/>
                    </a:lnTo>
                    <a:lnTo>
                      <a:pt x="698330" y="3252492"/>
                    </a:lnTo>
                    <a:lnTo>
                      <a:pt x="699283" y="3253443"/>
                    </a:lnTo>
                    <a:lnTo>
                      <a:pt x="700236" y="3254395"/>
                    </a:lnTo>
                    <a:lnTo>
                      <a:pt x="701824" y="3255346"/>
                    </a:lnTo>
                    <a:lnTo>
                      <a:pt x="704047" y="3255981"/>
                    </a:lnTo>
                    <a:lnTo>
                      <a:pt x="706270" y="3256298"/>
                    </a:lnTo>
                    <a:lnTo>
                      <a:pt x="709129" y="3256932"/>
                    </a:lnTo>
                    <a:lnTo>
                      <a:pt x="711352" y="3257249"/>
                    </a:lnTo>
                    <a:lnTo>
                      <a:pt x="758358" y="3257249"/>
                    </a:lnTo>
                    <a:lnTo>
                      <a:pt x="760581" y="3256932"/>
                    </a:lnTo>
                    <a:lnTo>
                      <a:pt x="763440" y="3256298"/>
                    </a:lnTo>
                    <a:lnTo>
                      <a:pt x="765345" y="3255981"/>
                    </a:lnTo>
                    <a:lnTo>
                      <a:pt x="767886" y="3255346"/>
                    </a:lnTo>
                    <a:lnTo>
                      <a:pt x="769474" y="3254395"/>
                    </a:lnTo>
                    <a:lnTo>
                      <a:pt x="770427" y="3253443"/>
                    </a:lnTo>
                    <a:lnTo>
                      <a:pt x="771380" y="3252492"/>
                    </a:lnTo>
                    <a:lnTo>
                      <a:pt x="771698" y="3251223"/>
                    </a:lnTo>
                    <a:lnTo>
                      <a:pt x="771698" y="3231874"/>
                    </a:lnTo>
                    <a:lnTo>
                      <a:pt x="786308" y="3230923"/>
                    </a:lnTo>
                    <a:lnTo>
                      <a:pt x="800600" y="3229654"/>
                    </a:lnTo>
                    <a:lnTo>
                      <a:pt x="814257" y="3228068"/>
                    </a:lnTo>
                    <a:lnTo>
                      <a:pt x="827279" y="3226165"/>
                    </a:lnTo>
                    <a:lnTo>
                      <a:pt x="839984" y="3223627"/>
                    </a:lnTo>
                    <a:lnTo>
                      <a:pt x="851418" y="3221090"/>
                    </a:lnTo>
                    <a:lnTo>
                      <a:pt x="862534" y="3217918"/>
                    </a:lnTo>
                    <a:lnTo>
                      <a:pt x="872062" y="3214746"/>
                    </a:lnTo>
                    <a:lnTo>
                      <a:pt x="880002" y="3211257"/>
                    </a:lnTo>
                    <a:lnTo>
                      <a:pt x="886990" y="3208085"/>
                    </a:lnTo>
                    <a:lnTo>
                      <a:pt x="893660" y="3204278"/>
                    </a:lnTo>
                    <a:lnTo>
                      <a:pt x="899694" y="3200472"/>
                    </a:lnTo>
                    <a:lnTo>
                      <a:pt x="904776" y="3196666"/>
                    </a:lnTo>
                    <a:lnTo>
                      <a:pt x="909540" y="3192542"/>
                    </a:lnTo>
                    <a:lnTo>
                      <a:pt x="913352" y="3188419"/>
                    </a:lnTo>
                    <a:lnTo>
                      <a:pt x="916528" y="3184295"/>
                    </a:lnTo>
                    <a:lnTo>
                      <a:pt x="919069" y="3179855"/>
                    </a:lnTo>
                    <a:lnTo>
                      <a:pt x="920657" y="3175414"/>
                    </a:lnTo>
                    <a:lnTo>
                      <a:pt x="921609" y="3170973"/>
                    </a:lnTo>
                    <a:lnTo>
                      <a:pt x="921927" y="3166533"/>
                    </a:lnTo>
                    <a:lnTo>
                      <a:pt x="921292" y="3161775"/>
                    </a:lnTo>
                    <a:lnTo>
                      <a:pt x="920021" y="3157651"/>
                    </a:lnTo>
                    <a:lnTo>
                      <a:pt x="917798" y="3153210"/>
                    </a:lnTo>
                    <a:lnTo>
                      <a:pt x="914622" y="3148453"/>
                    </a:lnTo>
                    <a:lnTo>
                      <a:pt x="912716" y="3146549"/>
                    </a:lnTo>
                    <a:lnTo>
                      <a:pt x="910493" y="3144012"/>
                    </a:lnTo>
                    <a:lnTo>
                      <a:pt x="905411" y="3139888"/>
                    </a:lnTo>
                    <a:lnTo>
                      <a:pt x="899059" y="3135765"/>
                    </a:lnTo>
                    <a:lnTo>
                      <a:pt x="892389" y="3132276"/>
                    </a:lnTo>
                    <a:lnTo>
                      <a:pt x="884449" y="3128787"/>
                    </a:lnTo>
                    <a:lnTo>
                      <a:pt x="876191" y="3125615"/>
                    </a:lnTo>
                    <a:lnTo>
                      <a:pt x="867298" y="3122443"/>
                    </a:lnTo>
                    <a:lnTo>
                      <a:pt x="857452" y="3119588"/>
                    </a:lnTo>
                    <a:lnTo>
                      <a:pt x="847606" y="3117051"/>
                    </a:lnTo>
                    <a:lnTo>
                      <a:pt x="836808" y="3114196"/>
                    </a:lnTo>
                    <a:lnTo>
                      <a:pt x="815528" y="3109438"/>
                    </a:lnTo>
                    <a:lnTo>
                      <a:pt x="793613" y="3104997"/>
                    </a:lnTo>
                    <a:lnTo>
                      <a:pt x="771698" y="3101191"/>
                    </a:lnTo>
                    <a:lnTo>
                      <a:pt x="771698" y="3019673"/>
                    </a:lnTo>
                    <a:lnTo>
                      <a:pt x="790754" y="3021893"/>
                    </a:lnTo>
                    <a:lnTo>
                      <a:pt x="797742" y="3023162"/>
                    </a:lnTo>
                    <a:lnTo>
                      <a:pt x="805047" y="3024748"/>
                    </a:lnTo>
                    <a:lnTo>
                      <a:pt x="819974" y="3028554"/>
                    </a:lnTo>
                    <a:lnTo>
                      <a:pt x="834584" y="3033312"/>
                    </a:lnTo>
                    <a:lnTo>
                      <a:pt x="846336" y="3037435"/>
                    </a:lnTo>
                    <a:lnTo>
                      <a:pt x="853006" y="3039973"/>
                    </a:lnTo>
                    <a:lnTo>
                      <a:pt x="855547" y="3041242"/>
                    </a:lnTo>
                    <a:lnTo>
                      <a:pt x="859358" y="3043779"/>
                    </a:lnTo>
                    <a:lnTo>
                      <a:pt x="861264" y="3044731"/>
                    </a:lnTo>
                    <a:lnTo>
                      <a:pt x="863169" y="3046000"/>
                    </a:lnTo>
                    <a:lnTo>
                      <a:pt x="867933" y="3047268"/>
                    </a:lnTo>
                    <a:lnTo>
                      <a:pt x="873650" y="3047903"/>
                    </a:lnTo>
                    <a:lnTo>
                      <a:pt x="879367" y="3048220"/>
                    </a:lnTo>
                    <a:lnTo>
                      <a:pt x="885402" y="3047586"/>
                    </a:lnTo>
                    <a:lnTo>
                      <a:pt x="891436" y="3046634"/>
                    </a:lnTo>
                    <a:lnTo>
                      <a:pt x="897153" y="3045682"/>
                    </a:lnTo>
                    <a:lnTo>
                      <a:pt x="902870" y="3043779"/>
                    </a:lnTo>
                    <a:lnTo>
                      <a:pt x="907952" y="3041559"/>
                    </a:lnTo>
                    <a:lnTo>
                      <a:pt x="912716" y="3039339"/>
                    </a:lnTo>
                    <a:lnTo>
                      <a:pt x="916528" y="3036801"/>
                    </a:lnTo>
                    <a:lnTo>
                      <a:pt x="919386" y="3034263"/>
                    </a:lnTo>
                    <a:lnTo>
                      <a:pt x="920657" y="3032995"/>
                    </a:lnTo>
                    <a:lnTo>
                      <a:pt x="921292" y="3031726"/>
                    </a:lnTo>
                    <a:lnTo>
                      <a:pt x="921609" y="3030140"/>
                    </a:lnTo>
                    <a:lnTo>
                      <a:pt x="921609" y="3029188"/>
                    </a:lnTo>
                    <a:lnTo>
                      <a:pt x="921292" y="3027920"/>
                    </a:lnTo>
                    <a:lnTo>
                      <a:pt x="920974" y="3026651"/>
                    </a:lnTo>
                    <a:lnTo>
                      <a:pt x="919704" y="3025382"/>
                    </a:lnTo>
                    <a:lnTo>
                      <a:pt x="918433" y="3024431"/>
                    </a:lnTo>
                    <a:lnTo>
                      <a:pt x="914304" y="3021576"/>
                    </a:lnTo>
                    <a:lnTo>
                      <a:pt x="909540" y="3018721"/>
                    </a:lnTo>
                    <a:lnTo>
                      <a:pt x="903823" y="3016501"/>
                    </a:lnTo>
                    <a:lnTo>
                      <a:pt x="898424" y="3013963"/>
                    </a:lnTo>
                    <a:lnTo>
                      <a:pt x="885402" y="3009205"/>
                    </a:lnTo>
                    <a:lnTo>
                      <a:pt x="871109" y="3005082"/>
                    </a:lnTo>
                    <a:lnTo>
                      <a:pt x="856182" y="3000958"/>
                    </a:lnTo>
                    <a:lnTo>
                      <a:pt x="840936" y="2997469"/>
                    </a:lnTo>
                    <a:lnTo>
                      <a:pt x="825374" y="2994614"/>
                    </a:lnTo>
                    <a:lnTo>
                      <a:pt x="810764" y="2992711"/>
                    </a:lnTo>
                    <a:lnTo>
                      <a:pt x="791389" y="2990808"/>
                    </a:lnTo>
                    <a:lnTo>
                      <a:pt x="771698" y="2989539"/>
                    </a:lnTo>
                    <a:lnTo>
                      <a:pt x="771698" y="2971459"/>
                    </a:lnTo>
                    <a:lnTo>
                      <a:pt x="771380" y="2970191"/>
                    </a:lnTo>
                    <a:lnTo>
                      <a:pt x="770427" y="2969556"/>
                    </a:lnTo>
                    <a:lnTo>
                      <a:pt x="769474" y="2968288"/>
                    </a:lnTo>
                    <a:lnTo>
                      <a:pt x="767886" y="2967653"/>
                    </a:lnTo>
                    <a:lnTo>
                      <a:pt x="765345" y="2966702"/>
                    </a:lnTo>
                    <a:lnTo>
                      <a:pt x="763440" y="2966384"/>
                    </a:lnTo>
                    <a:lnTo>
                      <a:pt x="760581" y="2966067"/>
                    </a:lnTo>
                    <a:lnTo>
                      <a:pt x="758358" y="2965750"/>
                    </a:lnTo>
                    <a:lnTo>
                      <a:pt x="711352" y="2965750"/>
                    </a:lnTo>
                    <a:close/>
                    <a:moveTo>
                      <a:pt x="3717945" y="2951797"/>
                    </a:moveTo>
                    <a:lnTo>
                      <a:pt x="3711914" y="2955607"/>
                    </a:lnTo>
                    <a:lnTo>
                      <a:pt x="3704931" y="2959100"/>
                    </a:lnTo>
                    <a:lnTo>
                      <a:pt x="3696678" y="2963227"/>
                    </a:lnTo>
                    <a:lnTo>
                      <a:pt x="3688425" y="2966720"/>
                    </a:lnTo>
                    <a:lnTo>
                      <a:pt x="3671285" y="2973387"/>
                    </a:lnTo>
                    <a:lnTo>
                      <a:pt x="3656684" y="2979102"/>
                    </a:lnTo>
                    <a:lnTo>
                      <a:pt x="3656684" y="3080068"/>
                    </a:lnTo>
                    <a:lnTo>
                      <a:pt x="3665254" y="3075623"/>
                    </a:lnTo>
                    <a:lnTo>
                      <a:pt x="3674142" y="3070860"/>
                    </a:lnTo>
                    <a:lnTo>
                      <a:pt x="3682394" y="3066098"/>
                    </a:lnTo>
                    <a:lnTo>
                      <a:pt x="3690647" y="3061018"/>
                    </a:lnTo>
                    <a:lnTo>
                      <a:pt x="3698582" y="3055620"/>
                    </a:lnTo>
                    <a:lnTo>
                      <a:pt x="3705566" y="3050223"/>
                    </a:lnTo>
                    <a:lnTo>
                      <a:pt x="3711914" y="3044825"/>
                    </a:lnTo>
                    <a:lnTo>
                      <a:pt x="3717945" y="3040063"/>
                    </a:lnTo>
                    <a:lnTo>
                      <a:pt x="3717945" y="2951797"/>
                    </a:lnTo>
                    <a:close/>
                    <a:moveTo>
                      <a:pt x="731996" y="2947987"/>
                    </a:moveTo>
                    <a:lnTo>
                      <a:pt x="755499" y="2948304"/>
                    </a:lnTo>
                    <a:lnTo>
                      <a:pt x="779003" y="2948939"/>
                    </a:lnTo>
                    <a:lnTo>
                      <a:pt x="801870" y="2949890"/>
                    </a:lnTo>
                    <a:lnTo>
                      <a:pt x="824103" y="2951476"/>
                    </a:lnTo>
                    <a:lnTo>
                      <a:pt x="846654" y="2953380"/>
                    </a:lnTo>
                    <a:lnTo>
                      <a:pt x="868569" y="2955283"/>
                    </a:lnTo>
                    <a:lnTo>
                      <a:pt x="889848" y="2958137"/>
                    </a:lnTo>
                    <a:lnTo>
                      <a:pt x="910493" y="2960992"/>
                    </a:lnTo>
                    <a:lnTo>
                      <a:pt x="930820" y="2964164"/>
                    </a:lnTo>
                    <a:lnTo>
                      <a:pt x="950512" y="2967970"/>
                    </a:lnTo>
                    <a:lnTo>
                      <a:pt x="969886" y="2971777"/>
                    </a:lnTo>
                    <a:lnTo>
                      <a:pt x="988308" y="2975900"/>
                    </a:lnTo>
                    <a:lnTo>
                      <a:pt x="1006411" y="2980658"/>
                    </a:lnTo>
                    <a:lnTo>
                      <a:pt x="1023880" y="2985416"/>
                    </a:lnTo>
                    <a:lnTo>
                      <a:pt x="1040396" y="2990491"/>
                    </a:lnTo>
                    <a:lnTo>
                      <a:pt x="1056594" y="2995883"/>
                    </a:lnTo>
                    <a:lnTo>
                      <a:pt x="1071521" y="3001593"/>
                    </a:lnTo>
                    <a:lnTo>
                      <a:pt x="1086131" y="3007302"/>
                    </a:lnTo>
                    <a:lnTo>
                      <a:pt x="1099471" y="3013646"/>
                    </a:lnTo>
                    <a:lnTo>
                      <a:pt x="1112493" y="3019990"/>
                    </a:lnTo>
                    <a:lnTo>
                      <a:pt x="1124562" y="3026651"/>
                    </a:lnTo>
                    <a:lnTo>
                      <a:pt x="1135678" y="3033629"/>
                    </a:lnTo>
                    <a:lnTo>
                      <a:pt x="1145842" y="3040925"/>
                    </a:lnTo>
                    <a:lnTo>
                      <a:pt x="1154735" y="3047903"/>
                    </a:lnTo>
                    <a:lnTo>
                      <a:pt x="1162993" y="3055515"/>
                    </a:lnTo>
                    <a:lnTo>
                      <a:pt x="1170298" y="3062811"/>
                    </a:lnTo>
                    <a:lnTo>
                      <a:pt x="1176650" y="3070741"/>
                    </a:lnTo>
                    <a:lnTo>
                      <a:pt x="1178873" y="3074864"/>
                    </a:lnTo>
                    <a:lnTo>
                      <a:pt x="1181732" y="3078670"/>
                    </a:lnTo>
                    <a:lnTo>
                      <a:pt x="1183638" y="3082794"/>
                    </a:lnTo>
                    <a:lnTo>
                      <a:pt x="1185543" y="3086600"/>
                    </a:lnTo>
                    <a:lnTo>
                      <a:pt x="1187131" y="3090406"/>
                    </a:lnTo>
                    <a:lnTo>
                      <a:pt x="1188402" y="3094847"/>
                    </a:lnTo>
                    <a:lnTo>
                      <a:pt x="1189672" y="3098653"/>
                    </a:lnTo>
                    <a:lnTo>
                      <a:pt x="1190307" y="3103094"/>
                    </a:lnTo>
                    <a:lnTo>
                      <a:pt x="1190625" y="3107535"/>
                    </a:lnTo>
                    <a:lnTo>
                      <a:pt x="1190625" y="3111341"/>
                    </a:lnTo>
                    <a:lnTo>
                      <a:pt x="1190625" y="3115782"/>
                    </a:lnTo>
                    <a:lnTo>
                      <a:pt x="1190307" y="3120223"/>
                    </a:lnTo>
                    <a:lnTo>
                      <a:pt x="1189672" y="3124029"/>
                    </a:lnTo>
                    <a:lnTo>
                      <a:pt x="1188402" y="3128470"/>
                    </a:lnTo>
                    <a:lnTo>
                      <a:pt x="1187131" y="3132276"/>
                    </a:lnTo>
                    <a:lnTo>
                      <a:pt x="1185543" y="3136399"/>
                    </a:lnTo>
                    <a:lnTo>
                      <a:pt x="1183638" y="3140523"/>
                    </a:lnTo>
                    <a:lnTo>
                      <a:pt x="1181732" y="3144646"/>
                    </a:lnTo>
                    <a:lnTo>
                      <a:pt x="1178873" y="3148453"/>
                    </a:lnTo>
                    <a:lnTo>
                      <a:pt x="1176650" y="3152259"/>
                    </a:lnTo>
                    <a:lnTo>
                      <a:pt x="1170298" y="3160189"/>
                    </a:lnTo>
                    <a:lnTo>
                      <a:pt x="1162993" y="3167801"/>
                    </a:lnTo>
                    <a:lnTo>
                      <a:pt x="1154735" y="3175414"/>
                    </a:lnTo>
                    <a:lnTo>
                      <a:pt x="1145842" y="3182392"/>
                    </a:lnTo>
                    <a:lnTo>
                      <a:pt x="1135678" y="3189370"/>
                    </a:lnTo>
                    <a:lnTo>
                      <a:pt x="1124562" y="3196031"/>
                    </a:lnTo>
                    <a:lnTo>
                      <a:pt x="1112493" y="3203010"/>
                    </a:lnTo>
                    <a:lnTo>
                      <a:pt x="1099471" y="3209671"/>
                    </a:lnTo>
                    <a:lnTo>
                      <a:pt x="1086131" y="3215380"/>
                    </a:lnTo>
                    <a:lnTo>
                      <a:pt x="1071521" y="3221407"/>
                    </a:lnTo>
                    <a:lnTo>
                      <a:pt x="1056594" y="3227433"/>
                    </a:lnTo>
                    <a:lnTo>
                      <a:pt x="1040396" y="3232509"/>
                    </a:lnTo>
                    <a:lnTo>
                      <a:pt x="1023880" y="3237584"/>
                    </a:lnTo>
                    <a:lnTo>
                      <a:pt x="1006411" y="3242659"/>
                    </a:lnTo>
                    <a:lnTo>
                      <a:pt x="988308" y="3247099"/>
                    </a:lnTo>
                    <a:lnTo>
                      <a:pt x="969886" y="3251223"/>
                    </a:lnTo>
                    <a:lnTo>
                      <a:pt x="950512" y="3255346"/>
                    </a:lnTo>
                    <a:lnTo>
                      <a:pt x="930820" y="3258835"/>
                    </a:lnTo>
                    <a:lnTo>
                      <a:pt x="910493" y="3262325"/>
                    </a:lnTo>
                    <a:lnTo>
                      <a:pt x="889848" y="3265179"/>
                    </a:lnTo>
                    <a:lnTo>
                      <a:pt x="868569" y="3268034"/>
                    </a:lnTo>
                    <a:lnTo>
                      <a:pt x="846654" y="3269937"/>
                    </a:lnTo>
                    <a:lnTo>
                      <a:pt x="824103" y="3271840"/>
                    </a:lnTo>
                    <a:lnTo>
                      <a:pt x="801870" y="3273426"/>
                    </a:lnTo>
                    <a:lnTo>
                      <a:pt x="779003" y="3274061"/>
                    </a:lnTo>
                    <a:lnTo>
                      <a:pt x="755499" y="3275012"/>
                    </a:lnTo>
                    <a:lnTo>
                      <a:pt x="731996" y="3275012"/>
                    </a:lnTo>
                    <a:lnTo>
                      <a:pt x="708176" y="3275012"/>
                    </a:lnTo>
                    <a:lnTo>
                      <a:pt x="684990" y="3274061"/>
                    </a:lnTo>
                    <a:lnTo>
                      <a:pt x="662122" y="3273426"/>
                    </a:lnTo>
                    <a:lnTo>
                      <a:pt x="639572" y="3271840"/>
                    </a:lnTo>
                    <a:lnTo>
                      <a:pt x="617022" y="3269937"/>
                    </a:lnTo>
                    <a:lnTo>
                      <a:pt x="595424" y="3268034"/>
                    </a:lnTo>
                    <a:lnTo>
                      <a:pt x="574144" y="3265179"/>
                    </a:lnTo>
                    <a:lnTo>
                      <a:pt x="553182" y="3262325"/>
                    </a:lnTo>
                    <a:lnTo>
                      <a:pt x="533173" y="3258835"/>
                    </a:lnTo>
                    <a:lnTo>
                      <a:pt x="513481" y="3255346"/>
                    </a:lnTo>
                    <a:lnTo>
                      <a:pt x="494107" y="3251223"/>
                    </a:lnTo>
                    <a:lnTo>
                      <a:pt x="475368" y="3247099"/>
                    </a:lnTo>
                    <a:lnTo>
                      <a:pt x="457264" y="3242659"/>
                    </a:lnTo>
                    <a:lnTo>
                      <a:pt x="439795" y="3237584"/>
                    </a:lnTo>
                    <a:lnTo>
                      <a:pt x="423280" y="3232509"/>
                    </a:lnTo>
                    <a:lnTo>
                      <a:pt x="407082" y="3227433"/>
                    </a:lnTo>
                    <a:lnTo>
                      <a:pt x="392154" y="3221407"/>
                    </a:lnTo>
                    <a:lnTo>
                      <a:pt x="377544" y="3215380"/>
                    </a:lnTo>
                    <a:lnTo>
                      <a:pt x="364204" y="3209671"/>
                    </a:lnTo>
                    <a:lnTo>
                      <a:pt x="351182" y="3203010"/>
                    </a:lnTo>
                    <a:lnTo>
                      <a:pt x="339431" y="3196031"/>
                    </a:lnTo>
                    <a:lnTo>
                      <a:pt x="328314" y="3189370"/>
                    </a:lnTo>
                    <a:lnTo>
                      <a:pt x="318151" y="3182392"/>
                    </a:lnTo>
                    <a:lnTo>
                      <a:pt x="308940" y="3175414"/>
                    </a:lnTo>
                    <a:lnTo>
                      <a:pt x="300682" y="3167801"/>
                    </a:lnTo>
                    <a:lnTo>
                      <a:pt x="293695" y="3160189"/>
                    </a:lnTo>
                    <a:lnTo>
                      <a:pt x="287343" y="3152259"/>
                    </a:lnTo>
                    <a:lnTo>
                      <a:pt x="284484" y="3148453"/>
                    </a:lnTo>
                    <a:lnTo>
                      <a:pt x="282261" y="3144646"/>
                    </a:lnTo>
                    <a:lnTo>
                      <a:pt x="280038" y="3140523"/>
                    </a:lnTo>
                    <a:lnTo>
                      <a:pt x="278132" y="3136399"/>
                    </a:lnTo>
                    <a:lnTo>
                      <a:pt x="276544" y="3132276"/>
                    </a:lnTo>
                    <a:lnTo>
                      <a:pt x="275274" y="3128470"/>
                    </a:lnTo>
                    <a:lnTo>
                      <a:pt x="274321" y="3124029"/>
                    </a:lnTo>
                    <a:lnTo>
                      <a:pt x="273368" y="3120223"/>
                    </a:lnTo>
                    <a:lnTo>
                      <a:pt x="273050" y="3115782"/>
                    </a:lnTo>
                    <a:lnTo>
                      <a:pt x="273050" y="3111341"/>
                    </a:lnTo>
                    <a:lnTo>
                      <a:pt x="273050" y="3107535"/>
                    </a:lnTo>
                    <a:lnTo>
                      <a:pt x="273368" y="3103094"/>
                    </a:lnTo>
                    <a:lnTo>
                      <a:pt x="274321" y="3098653"/>
                    </a:lnTo>
                    <a:lnTo>
                      <a:pt x="275274" y="3094847"/>
                    </a:lnTo>
                    <a:lnTo>
                      <a:pt x="276544" y="3090406"/>
                    </a:lnTo>
                    <a:lnTo>
                      <a:pt x="278132" y="3086600"/>
                    </a:lnTo>
                    <a:lnTo>
                      <a:pt x="280038" y="3082794"/>
                    </a:lnTo>
                    <a:lnTo>
                      <a:pt x="282261" y="3078670"/>
                    </a:lnTo>
                    <a:lnTo>
                      <a:pt x="284484" y="3074864"/>
                    </a:lnTo>
                    <a:lnTo>
                      <a:pt x="287343" y="3070741"/>
                    </a:lnTo>
                    <a:lnTo>
                      <a:pt x="293695" y="3062811"/>
                    </a:lnTo>
                    <a:lnTo>
                      <a:pt x="300682" y="3055515"/>
                    </a:lnTo>
                    <a:lnTo>
                      <a:pt x="308940" y="3047903"/>
                    </a:lnTo>
                    <a:lnTo>
                      <a:pt x="318151" y="3040925"/>
                    </a:lnTo>
                    <a:lnTo>
                      <a:pt x="328314" y="3033629"/>
                    </a:lnTo>
                    <a:lnTo>
                      <a:pt x="339431" y="3026651"/>
                    </a:lnTo>
                    <a:lnTo>
                      <a:pt x="351182" y="3019990"/>
                    </a:lnTo>
                    <a:lnTo>
                      <a:pt x="364204" y="3013646"/>
                    </a:lnTo>
                    <a:lnTo>
                      <a:pt x="377544" y="3007302"/>
                    </a:lnTo>
                    <a:lnTo>
                      <a:pt x="392154" y="3001593"/>
                    </a:lnTo>
                    <a:lnTo>
                      <a:pt x="407082" y="2995883"/>
                    </a:lnTo>
                    <a:lnTo>
                      <a:pt x="423280" y="2990491"/>
                    </a:lnTo>
                    <a:lnTo>
                      <a:pt x="439795" y="2985416"/>
                    </a:lnTo>
                    <a:lnTo>
                      <a:pt x="457264" y="2980658"/>
                    </a:lnTo>
                    <a:lnTo>
                      <a:pt x="475368" y="2975900"/>
                    </a:lnTo>
                    <a:lnTo>
                      <a:pt x="494107" y="2971777"/>
                    </a:lnTo>
                    <a:lnTo>
                      <a:pt x="513481" y="2967970"/>
                    </a:lnTo>
                    <a:lnTo>
                      <a:pt x="533173" y="2964164"/>
                    </a:lnTo>
                    <a:lnTo>
                      <a:pt x="553182" y="2960992"/>
                    </a:lnTo>
                    <a:lnTo>
                      <a:pt x="574144" y="2958137"/>
                    </a:lnTo>
                    <a:lnTo>
                      <a:pt x="595424" y="2955283"/>
                    </a:lnTo>
                    <a:lnTo>
                      <a:pt x="617022" y="2953380"/>
                    </a:lnTo>
                    <a:lnTo>
                      <a:pt x="639572" y="2951476"/>
                    </a:lnTo>
                    <a:lnTo>
                      <a:pt x="662122" y="2949890"/>
                    </a:lnTo>
                    <a:lnTo>
                      <a:pt x="684990" y="2948939"/>
                    </a:lnTo>
                    <a:lnTo>
                      <a:pt x="708176" y="2948304"/>
                    </a:lnTo>
                    <a:lnTo>
                      <a:pt x="731996" y="2947987"/>
                    </a:lnTo>
                    <a:close/>
                    <a:moveTo>
                      <a:pt x="2665715" y="2911157"/>
                    </a:moveTo>
                    <a:lnTo>
                      <a:pt x="2665715" y="3029585"/>
                    </a:lnTo>
                    <a:lnTo>
                      <a:pt x="2668254" y="3032125"/>
                    </a:lnTo>
                    <a:lnTo>
                      <a:pt x="2671429" y="3035300"/>
                    </a:lnTo>
                    <a:lnTo>
                      <a:pt x="2678729" y="3041650"/>
                    </a:lnTo>
                    <a:lnTo>
                      <a:pt x="2687934" y="3048635"/>
                    </a:lnTo>
                    <a:lnTo>
                      <a:pt x="2698726" y="3055938"/>
                    </a:lnTo>
                    <a:lnTo>
                      <a:pt x="2710153" y="3063240"/>
                    </a:lnTo>
                    <a:lnTo>
                      <a:pt x="2722215" y="3070225"/>
                    </a:lnTo>
                    <a:lnTo>
                      <a:pt x="2734594" y="3076258"/>
                    </a:lnTo>
                    <a:lnTo>
                      <a:pt x="2746656" y="3082290"/>
                    </a:lnTo>
                    <a:lnTo>
                      <a:pt x="2746656" y="2963227"/>
                    </a:lnTo>
                    <a:lnTo>
                      <a:pt x="2734594" y="2957195"/>
                    </a:lnTo>
                    <a:lnTo>
                      <a:pt x="2723167" y="2951480"/>
                    </a:lnTo>
                    <a:lnTo>
                      <a:pt x="2712058" y="2945130"/>
                    </a:lnTo>
                    <a:lnTo>
                      <a:pt x="2701583" y="2938462"/>
                    </a:lnTo>
                    <a:lnTo>
                      <a:pt x="2691743" y="2932112"/>
                    </a:lnTo>
                    <a:lnTo>
                      <a:pt x="2682538" y="2925445"/>
                    </a:lnTo>
                    <a:lnTo>
                      <a:pt x="2673650" y="2918142"/>
                    </a:lnTo>
                    <a:lnTo>
                      <a:pt x="2665715" y="2911157"/>
                    </a:lnTo>
                    <a:close/>
                    <a:moveTo>
                      <a:pt x="1404938" y="2890837"/>
                    </a:moveTo>
                    <a:lnTo>
                      <a:pt x="1408115" y="2896532"/>
                    </a:lnTo>
                    <a:lnTo>
                      <a:pt x="1411928" y="2901593"/>
                    </a:lnTo>
                    <a:lnTo>
                      <a:pt x="1415740" y="2906655"/>
                    </a:lnTo>
                    <a:lnTo>
                      <a:pt x="1419552" y="2911716"/>
                    </a:lnTo>
                    <a:lnTo>
                      <a:pt x="1424000" y="2916778"/>
                    </a:lnTo>
                    <a:lnTo>
                      <a:pt x="1428447" y="2922156"/>
                    </a:lnTo>
                    <a:lnTo>
                      <a:pt x="1438296" y="2931963"/>
                    </a:lnTo>
                    <a:lnTo>
                      <a:pt x="1448780" y="2941453"/>
                    </a:lnTo>
                    <a:lnTo>
                      <a:pt x="1460852" y="2950311"/>
                    </a:lnTo>
                    <a:lnTo>
                      <a:pt x="1472924" y="2958852"/>
                    </a:lnTo>
                    <a:lnTo>
                      <a:pt x="1486267" y="2967394"/>
                    </a:lnTo>
                    <a:lnTo>
                      <a:pt x="1500563" y="2975619"/>
                    </a:lnTo>
                    <a:lnTo>
                      <a:pt x="1515494" y="2983211"/>
                    </a:lnTo>
                    <a:lnTo>
                      <a:pt x="1531061" y="2990487"/>
                    </a:lnTo>
                    <a:lnTo>
                      <a:pt x="1547263" y="2997763"/>
                    </a:lnTo>
                    <a:lnTo>
                      <a:pt x="1564101" y="3004723"/>
                    </a:lnTo>
                    <a:lnTo>
                      <a:pt x="1581574" y="3010734"/>
                    </a:lnTo>
                    <a:lnTo>
                      <a:pt x="1599682" y="3017061"/>
                    </a:lnTo>
                    <a:lnTo>
                      <a:pt x="1618108" y="3022755"/>
                    </a:lnTo>
                    <a:lnTo>
                      <a:pt x="1637170" y="3028133"/>
                    </a:lnTo>
                    <a:lnTo>
                      <a:pt x="1656866" y="3033195"/>
                    </a:lnTo>
                    <a:lnTo>
                      <a:pt x="1676881" y="3037940"/>
                    </a:lnTo>
                    <a:lnTo>
                      <a:pt x="1697213" y="3042369"/>
                    </a:lnTo>
                    <a:lnTo>
                      <a:pt x="1718180" y="3046481"/>
                    </a:lnTo>
                    <a:lnTo>
                      <a:pt x="1738830" y="3050277"/>
                    </a:lnTo>
                    <a:lnTo>
                      <a:pt x="1760116" y="3053757"/>
                    </a:lnTo>
                    <a:lnTo>
                      <a:pt x="1782036" y="3056604"/>
                    </a:lnTo>
                    <a:lnTo>
                      <a:pt x="1803639" y="3059135"/>
                    </a:lnTo>
                    <a:lnTo>
                      <a:pt x="1825877" y="3061666"/>
                    </a:lnTo>
                    <a:lnTo>
                      <a:pt x="1847798" y="3063564"/>
                    </a:lnTo>
                    <a:lnTo>
                      <a:pt x="1870036" y="3065146"/>
                    </a:lnTo>
                    <a:lnTo>
                      <a:pt x="1891957" y="3066411"/>
                    </a:lnTo>
                    <a:lnTo>
                      <a:pt x="1914513" y="3067360"/>
                    </a:lnTo>
                    <a:lnTo>
                      <a:pt x="1936751" y="3067993"/>
                    </a:lnTo>
                    <a:lnTo>
                      <a:pt x="1959307" y="3067993"/>
                    </a:lnTo>
                    <a:lnTo>
                      <a:pt x="1978051" y="3067993"/>
                    </a:lnTo>
                    <a:lnTo>
                      <a:pt x="1996794" y="3067360"/>
                    </a:lnTo>
                    <a:lnTo>
                      <a:pt x="2015538" y="3067044"/>
                    </a:lnTo>
                    <a:lnTo>
                      <a:pt x="2034599" y="3065779"/>
                    </a:lnTo>
                    <a:lnTo>
                      <a:pt x="2053025" y="3064830"/>
                    </a:lnTo>
                    <a:lnTo>
                      <a:pt x="2071769" y="3063564"/>
                    </a:lnTo>
                    <a:lnTo>
                      <a:pt x="2090513" y="3061982"/>
                    </a:lnTo>
                    <a:lnTo>
                      <a:pt x="2108621" y="3060084"/>
                    </a:lnTo>
                    <a:lnTo>
                      <a:pt x="2127365" y="3058186"/>
                    </a:lnTo>
                    <a:lnTo>
                      <a:pt x="2145473" y="3055655"/>
                    </a:lnTo>
                    <a:lnTo>
                      <a:pt x="2163581" y="3052808"/>
                    </a:lnTo>
                    <a:lnTo>
                      <a:pt x="2181372" y="3050277"/>
                    </a:lnTo>
                    <a:lnTo>
                      <a:pt x="2199163" y="3047114"/>
                    </a:lnTo>
                    <a:lnTo>
                      <a:pt x="2216318" y="3043950"/>
                    </a:lnTo>
                    <a:lnTo>
                      <a:pt x="2233473" y="3040471"/>
                    </a:lnTo>
                    <a:lnTo>
                      <a:pt x="2250311" y="3036358"/>
                    </a:lnTo>
                    <a:lnTo>
                      <a:pt x="2266830" y="3032562"/>
                    </a:lnTo>
                    <a:lnTo>
                      <a:pt x="2283668" y="3028133"/>
                    </a:lnTo>
                    <a:lnTo>
                      <a:pt x="2299235" y="3023704"/>
                    </a:lnTo>
                    <a:lnTo>
                      <a:pt x="2315119" y="3018642"/>
                    </a:lnTo>
                    <a:lnTo>
                      <a:pt x="2330051" y="3013897"/>
                    </a:lnTo>
                    <a:lnTo>
                      <a:pt x="2344982" y="3008519"/>
                    </a:lnTo>
                    <a:lnTo>
                      <a:pt x="2359278" y="3003141"/>
                    </a:lnTo>
                    <a:lnTo>
                      <a:pt x="2373574" y="2997447"/>
                    </a:lnTo>
                    <a:lnTo>
                      <a:pt x="2386917" y="2991753"/>
                    </a:lnTo>
                    <a:lnTo>
                      <a:pt x="2399942" y="2985426"/>
                    </a:lnTo>
                    <a:lnTo>
                      <a:pt x="2412650" y="2979099"/>
                    </a:lnTo>
                    <a:lnTo>
                      <a:pt x="2424722" y="2972455"/>
                    </a:lnTo>
                    <a:lnTo>
                      <a:pt x="2436159" y="2965179"/>
                    </a:lnTo>
                    <a:lnTo>
                      <a:pt x="2446961" y="2958220"/>
                    </a:lnTo>
                    <a:lnTo>
                      <a:pt x="2457444" y="2950627"/>
                    </a:lnTo>
                    <a:lnTo>
                      <a:pt x="2466975" y="2943351"/>
                    </a:lnTo>
                    <a:lnTo>
                      <a:pt x="2466975" y="3039838"/>
                    </a:lnTo>
                    <a:lnTo>
                      <a:pt x="2466657" y="3040471"/>
                    </a:lnTo>
                    <a:lnTo>
                      <a:pt x="2466340" y="3048063"/>
                    </a:lnTo>
                    <a:lnTo>
                      <a:pt x="2466022" y="3052808"/>
                    </a:lnTo>
                    <a:lnTo>
                      <a:pt x="2464751" y="3058186"/>
                    </a:lnTo>
                    <a:lnTo>
                      <a:pt x="2463480" y="3062615"/>
                    </a:lnTo>
                    <a:lnTo>
                      <a:pt x="2461892" y="3067993"/>
                    </a:lnTo>
                    <a:lnTo>
                      <a:pt x="2459986" y="3072422"/>
                    </a:lnTo>
                    <a:lnTo>
                      <a:pt x="2457444" y="3077167"/>
                    </a:lnTo>
                    <a:lnTo>
                      <a:pt x="2455220" y="3081912"/>
                    </a:lnTo>
                    <a:lnTo>
                      <a:pt x="2452361" y="3086658"/>
                    </a:lnTo>
                    <a:lnTo>
                      <a:pt x="2449184" y="3091403"/>
                    </a:lnTo>
                    <a:lnTo>
                      <a:pt x="2445690" y="3096148"/>
                    </a:lnTo>
                    <a:lnTo>
                      <a:pt x="2441878" y="3100893"/>
                    </a:lnTo>
                    <a:lnTo>
                      <a:pt x="2437748" y="3105322"/>
                    </a:lnTo>
                    <a:lnTo>
                      <a:pt x="2429170" y="3114180"/>
                    </a:lnTo>
                    <a:lnTo>
                      <a:pt x="2419322" y="3123038"/>
                    </a:lnTo>
                    <a:lnTo>
                      <a:pt x="2408202" y="3131579"/>
                    </a:lnTo>
                    <a:lnTo>
                      <a:pt x="2396130" y="3139804"/>
                    </a:lnTo>
                    <a:lnTo>
                      <a:pt x="2383423" y="3147713"/>
                    </a:lnTo>
                    <a:lnTo>
                      <a:pt x="2369127" y="3155622"/>
                    </a:lnTo>
                    <a:lnTo>
                      <a:pt x="2354195" y="3162898"/>
                    </a:lnTo>
                    <a:lnTo>
                      <a:pt x="2338311" y="3170490"/>
                    </a:lnTo>
                    <a:lnTo>
                      <a:pt x="2321791" y="3177134"/>
                    </a:lnTo>
                    <a:lnTo>
                      <a:pt x="2304636" y="3183777"/>
                    </a:lnTo>
                    <a:lnTo>
                      <a:pt x="2285892" y="3190104"/>
                    </a:lnTo>
                    <a:lnTo>
                      <a:pt x="2266830" y="3196431"/>
                    </a:lnTo>
                    <a:lnTo>
                      <a:pt x="2247134" y="3201809"/>
                    </a:lnTo>
                    <a:lnTo>
                      <a:pt x="2226802" y="3207503"/>
                    </a:lnTo>
                    <a:lnTo>
                      <a:pt x="2205516" y="3212248"/>
                    </a:lnTo>
                    <a:lnTo>
                      <a:pt x="2183278" y="3216677"/>
                    </a:lnTo>
                    <a:lnTo>
                      <a:pt x="2160722" y="3221106"/>
                    </a:lnTo>
                    <a:lnTo>
                      <a:pt x="2137848" y="3224586"/>
                    </a:lnTo>
                    <a:lnTo>
                      <a:pt x="2114340" y="3228382"/>
                    </a:lnTo>
                    <a:lnTo>
                      <a:pt x="2089877" y="3231229"/>
                    </a:lnTo>
                    <a:lnTo>
                      <a:pt x="2065415" y="3233760"/>
                    </a:lnTo>
                    <a:lnTo>
                      <a:pt x="2040000" y="3235975"/>
                    </a:lnTo>
                    <a:lnTo>
                      <a:pt x="2014267" y="3237556"/>
                    </a:lnTo>
                    <a:lnTo>
                      <a:pt x="1988217" y="3238822"/>
                    </a:lnTo>
                    <a:lnTo>
                      <a:pt x="1962166" y="3239771"/>
                    </a:lnTo>
                    <a:lnTo>
                      <a:pt x="1935480" y="3240087"/>
                    </a:lnTo>
                    <a:lnTo>
                      <a:pt x="1908159" y="3239771"/>
                    </a:lnTo>
                    <a:lnTo>
                      <a:pt x="1881155" y="3238822"/>
                    </a:lnTo>
                    <a:lnTo>
                      <a:pt x="1854469" y="3237556"/>
                    </a:lnTo>
                    <a:lnTo>
                      <a:pt x="1828419" y="3235658"/>
                    </a:lnTo>
                    <a:lnTo>
                      <a:pt x="1803004" y="3233760"/>
                    </a:lnTo>
                    <a:lnTo>
                      <a:pt x="1777588" y="3230913"/>
                    </a:lnTo>
                    <a:lnTo>
                      <a:pt x="1752809" y="3227750"/>
                    </a:lnTo>
                    <a:lnTo>
                      <a:pt x="1728664" y="3224270"/>
                    </a:lnTo>
                    <a:lnTo>
                      <a:pt x="1705155" y="3220474"/>
                    </a:lnTo>
                    <a:lnTo>
                      <a:pt x="1682282" y="3215728"/>
                    </a:lnTo>
                    <a:lnTo>
                      <a:pt x="1660043" y="3210983"/>
                    </a:lnTo>
                    <a:lnTo>
                      <a:pt x="1638440" y="3205921"/>
                    </a:lnTo>
                    <a:lnTo>
                      <a:pt x="1617791" y="3200227"/>
                    </a:lnTo>
                    <a:lnTo>
                      <a:pt x="1597776" y="3194533"/>
                    </a:lnTo>
                    <a:lnTo>
                      <a:pt x="1578397" y="3188206"/>
                    </a:lnTo>
                    <a:lnTo>
                      <a:pt x="1559653" y="3181563"/>
                    </a:lnTo>
                    <a:lnTo>
                      <a:pt x="1542498" y="3174287"/>
                    </a:lnTo>
                    <a:lnTo>
                      <a:pt x="1525343" y="3167327"/>
                    </a:lnTo>
                    <a:lnTo>
                      <a:pt x="1509776" y="3159734"/>
                    </a:lnTo>
                    <a:lnTo>
                      <a:pt x="1495162" y="3151826"/>
                    </a:lnTo>
                    <a:lnTo>
                      <a:pt x="1481184" y="3143601"/>
                    </a:lnTo>
                    <a:lnTo>
                      <a:pt x="1468159" y="3135376"/>
                    </a:lnTo>
                    <a:lnTo>
                      <a:pt x="1456404" y="3126834"/>
                    </a:lnTo>
                    <a:lnTo>
                      <a:pt x="1445603" y="3117660"/>
                    </a:lnTo>
                    <a:lnTo>
                      <a:pt x="1440837" y="3113547"/>
                    </a:lnTo>
                    <a:lnTo>
                      <a:pt x="1436390" y="3108802"/>
                    </a:lnTo>
                    <a:lnTo>
                      <a:pt x="1431942" y="3104373"/>
                    </a:lnTo>
                    <a:lnTo>
                      <a:pt x="1428130" y="3099628"/>
                    </a:lnTo>
                    <a:lnTo>
                      <a:pt x="1424318" y="3094883"/>
                    </a:lnTo>
                    <a:lnTo>
                      <a:pt x="1420823" y="3090138"/>
                    </a:lnTo>
                    <a:lnTo>
                      <a:pt x="1417646" y="3085392"/>
                    </a:lnTo>
                    <a:lnTo>
                      <a:pt x="1415105" y="3080331"/>
                    </a:lnTo>
                    <a:lnTo>
                      <a:pt x="1412563" y="3075585"/>
                    </a:lnTo>
                    <a:lnTo>
                      <a:pt x="1410339" y="3070524"/>
                    </a:lnTo>
                    <a:lnTo>
                      <a:pt x="1408115" y="3065779"/>
                    </a:lnTo>
                    <a:lnTo>
                      <a:pt x="1407162" y="3060717"/>
                    </a:lnTo>
                    <a:lnTo>
                      <a:pt x="1405892" y="3055655"/>
                    </a:lnTo>
                    <a:lnTo>
                      <a:pt x="1404621" y="3050594"/>
                    </a:lnTo>
                    <a:lnTo>
                      <a:pt x="1404303" y="3045532"/>
                    </a:lnTo>
                    <a:lnTo>
                      <a:pt x="1404303" y="3040471"/>
                    </a:lnTo>
                    <a:lnTo>
                      <a:pt x="1403350" y="3040471"/>
                    </a:lnTo>
                    <a:lnTo>
                      <a:pt x="1403350" y="2909186"/>
                    </a:lnTo>
                    <a:lnTo>
                      <a:pt x="1403350" y="2905389"/>
                    </a:lnTo>
                    <a:lnTo>
                      <a:pt x="1403985" y="2898113"/>
                    </a:lnTo>
                    <a:lnTo>
                      <a:pt x="1404938" y="2890837"/>
                    </a:lnTo>
                    <a:close/>
                    <a:moveTo>
                      <a:pt x="2609850" y="2805112"/>
                    </a:moveTo>
                    <a:lnTo>
                      <a:pt x="2613342" y="2810827"/>
                    </a:lnTo>
                    <a:lnTo>
                      <a:pt x="2617468" y="2816860"/>
                    </a:lnTo>
                    <a:lnTo>
                      <a:pt x="2621594" y="2822257"/>
                    </a:lnTo>
                    <a:lnTo>
                      <a:pt x="2626038" y="2828290"/>
                    </a:lnTo>
                    <a:lnTo>
                      <a:pt x="2631117" y="2833687"/>
                    </a:lnTo>
                    <a:lnTo>
                      <a:pt x="2635878" y="2839402"/>
                    </a:lnTo>
                    <a:lnTo>
                      <a:pt x="2641274" y="2844800"/>
                    </a:lnTo>
                    <a:lnTo>
                      <a:pt x="2646988" y="2850515"/>
                    </a:lnTo>
                    <a:lnTo>
                      <a:pt x="2658732" y="2860675"/>
                    </a:lnTo>
                    <a:lnTo>
                      <a:pt x="2671746" y="2870835"/>
                    </a:lnTo>
                    <a:lnTo>
                      <a:pt x="2685712" y="2880677"/>
                    </a:lnTo>
                    <a:lnTo>
                      <a:pt x="2700631" y="2889885"/>
                    </a:lnTo>
                    <a:lnTo>
                      <a:pt x="2715867" y="2898775"/>
                    </a:lnTo>
                    <a:lnTo>
                      <a:pt x="2732372" y="2907665"/>
                    </a:lnTo>
                    <a:lnTo>
                      <a:pt x="2749830" y="2915920"/>
                    </a:lnTo>
                    <a:lnTo>
                      <a:pt x="2767923" y="2923857"/>
                    </a:lnTo>
                    <a:lnTo>
                      <a:pt x="2786650" y="2931160"/>
                    </a:lnTo>
                    <a:lnTo>
                      <a:pt x="2805695" y="2938780"/>
                    </a:lnTo>
                    <a:lnTo>
                      <a:pt x="2826009" y="2945447"/>
                    </a:lnTo>
                    <a:lnTo>
                      <a:pt x="2846959" y="2951797"/>
                    </a:lnTo>
                    <a:lnTo>
                      <a:pt x="2867591" y="2957512"/>
                    </a:lnTo>
                    <a:lnTo>
                      <a:pt x="2889492" y="2963545"/>
                    </a:lnTo>
                    <a:lnTo>
                      <a:pt x="2912029" y="2968625"/>
                    </a:lnTo>
                    <a:lnTo>
                      <a:pt x="2934248" y="2973705"/>
                    </a:lnTo>
                    <a:lnTo>
                      <a:pt x="2957102" y="2978150"/>
                    </a:lnTo>
                    <a:lnTo>
                      <a:pt x="2980908" y="2982595"/>
                    </a:lnTo>
                    <a:lnTo>
                      <a:pt x="3004396" y="2986087"/>
                    </a:lnTo>
                    <a:lnTo>
                      <a:pt x="3028203" y="2989580"/>
                    </a:lnTo>
                    <a:lnTo>
                      <a:pt x="3052644" y="2992437"/>
                    </a:lnTo>
                    <a:lnTo>
                      <a:pt x="3077084" y="2994977"/>
                    </a:lnTo>
                    <a:lnTo>
                      <a:pt x="3101525" y="2997200"/>
                    </a:lnTo>
                    <a:lnTo>
                      <a:pt x="3125966" y="2999105"/>
                    </a:lnTo>
                    <a:lnTo>
                      <a:pt x="3150725" y="3000375"/>
                    </a:lnTo>
                    <a:lnTo>
                      <a:pt x="3175800" y="3001327"/>
                    </a:lnTo>
                    <a:lnTo>
                      <a:pt x="3200559" y="3001962"/>
                    </a:lnTo>
                    <a:lnTo>
                      <a:pt x="3225317" y="3002280"/>
                    </a:lnTo>
                    <a:lnTo>
                      <a:pt x="3246266" y="3002280"/>
                    </a:lnTo>
                    <a:lnTo>
                      <a:pt x="3267216" y="3001962"/>
                    </a:lnTo>
                    <a:lnTo>
                      <a:pt x="3288165" y="3001010"/>
                    </a:lnTo>
                    <a:lnTo>
                      <a:pt x="3308797" y="2999740"/>
                    </a:lnTo>
                    <a:lnTo>
                      <a:pt x="3329429" y="2998787"/>
                    </a:lnTo>
                    <a:lnTo>
                      <a:pt x="3350378" y="2997200"/>
                    </a:lnTo>
                    <a:lnTo>
                      <a:pt x="3371010" y="2995612"/>
                    </a:lnTo>
                    <a:lnTo>
                      <a:pt x="3391325" y="2993707"/>
                    </a:lnTo>
                    <a:lnTo>
                      <a:pt x="3411957" y="2991167"/>
                    </a:lnTo>
                    <a:lnTo>
                      <a:pt x="3431954" y="2988310"/>
                    </a:lnTo>
                    <a:lnTo>
                      <a:pt x="3451951" y="2985770"/>
                    </a:lnTo>
                    <a:lnTo>
                      <a:pt x="3471948" y="2982595"/>
                    </a:lnTo>
                    <a:lnTo>
                      <a:pt x="3491628" y="2979102"/>
                    </a:lnTo>
                    <a:lnTo>
                      <a:pt x="3510990" y="2975292"/>
                    </a:lnTo>
                    <a:lnTo>
                      <a:pt x="3530035" y="2971482"/>
                    </a:lnTo>
                    <a:lnTo>
                      <a:pt x="3548763" y="2967037"/>
                    </a:lnTo>
                    <a:lnTo>
                      <a:pt x="3567173" y="2962275"/>
                    </a:lnTo>
                    <a:lnTo>
                      <a:pt x="3585265" y="2957512"/>
                    </a:lnTo>
                    <a:lnTo>
                      <a:pt x="3603041" y="2953067"/>
                    </a:lnTo>
                    <a:lnTo>
                      <a:pt x="3620498" y="2947352"/>
                    </a:lnTo>
                    <a:lnTo>
                      <a:pt x="3637004" y="2941955"/>
                    </a:lnTo>
                    <a:lnTo>
                      <a:pt x="3653510" y="2935922"/>
                    </a:lnTo>
                    <a:lnTo>
                      <a:pt x="3669698" y="2929890"/>
                    </a:lnTo>
                    <a:lnTo>
                      <a:pt x="3685251" y="2923857"/>
                    </a:lnTo>
                    <a:lnTo>
                      <a:pt x="3700170" y="2916872"/>
                    </a:lnTo>
                    <a:lnTo>
                      <a:pt x="3714770" y="2909887"/>
                    </a:lnTo>
                    <a:lnTo>
                      <a:pt x="3728419" y="2902902"/>
                    </a:lnTo>
                    <a:lnTo>
                      <a:pt x="3741751" y="2895282"/>
                    </a:lnTo>
                    <a:lnTo>
                      <a:pt x="3754765" y="2887980"/>
                    </a:lnTo>
                    <a:lnTo>
                      <a:pt x="3767144" y="2880042"/>
                    </a:lnTo>
                    <a:lnTo>
                      <a:pt x="3778571" y="2871787"/>
                    </a:lnTo>
                    <a:lnTo>
                      <a:pt x="3789363" y="2863532"/>
                    </a:lnTo>
                    <a:lnTo>
                      <a:pt x="3789363" y="2971165"/>
                    </a:lnTo>
                    <a:lnTo>
                      <a:pt x="3788728" y="2971482"/>
                    </a:lnTo>
                    <a:lnTo>
                      <a:pt x="3788728" y="2975927"/>
                    </a:lnTo>
                    <a:lnTo>
                      <a:pt x="3788411" y="2980055"/>
                    </a:lnTo>
                    <a:lnTo>
                      <a:pt x="3787776" y="2985770"/>
                    </a:lnTo>
                    <a:lnTo>
                      <a:pt x="3786506" y="2991167"/>
                    </a:lnTo>
                    <a:lnTo>
                      <a:pt x="3785237" y="2996247"/>
                    </a:lnTo>
                    <a:lnTo>
                      <a:pt x="3783332" y="3001962"/>
                    </a:lnTo>
                    <a:lnTo>
                      <a:pt x="3781428" y="3007360"/>
                    </a:lnTo>
                    <a:lnTo>
                      <a:pt x="3778571" y="3012758"/>
                    </a:lnTo>
                    <a:lnTo>
                      <a:pt x="3775714" y="3018155"/>
                    </a:lnTo>
                    <a:lnTo>
                      <a:pt x="3772540" y="3023235"/>
                    </a:lnTo>
                    <a:lnTo>
                      <a:pt x="3769048" y="3028633"/>
                    </a:lnTo>
                    <a:lnTo>
                      <a:pt x="3765557" y="3033713"/>
                    </a:lnTo>
                    <a:lnTo>
                      <a:pt x="3761113" y="3038793"/>
                    </a:lnTo>
                    <a:lnTo>
                      <a:pt x="3756987" y="3043555"/>
                    </a:lnTo>
                    <a:lnTo>
                      <a:pt x="3752226" y="3048635"/>
                    </a:lnTo>
                    <a:lnTo>
                      <a:pt x="3747147" y="3054033"/>
                    </a:lnTo>
                    <a:lnTo>
                      <a:pt x="3741433" y="3058795"/>
                    </a:lnTo>
                    <a:lnTo>
                      <a:pt x="3736037" y="3063240"/>
                    </a:lnTo>
                    <a:lnTo>
                      <a:pt x="3723658" y="3072765"/>
                    </a:lnTo>
                    <a:lnTo>
                      <a:pt x="3710327" y="3082290"/>
                    </a:lnTo>
                    <a:lnTo>
                      <a:pt x="3696043" y="3090863"/>
                    </a:lnTo>
                    <a:lnTo>
                      <a:pt x="3680490" y="3099753"/>
                    </a:lnTo>
                    <a:lnTo>
                      <a:pt x="3663667" y="3108325"/>
                    </a:lnTo>
                    <a:lnTo>
                      <a:pt x="3646526" y="3116263"/>
                    </a:lnTo>
                    <a:lnTo>
                      <a:pt x="3627799" y="3124200"/>
                    </a:lnTo>
                    <a:lnTo>
                      <a:pt x="3608754" y="3131503"/>
                    </a:lnTo>
                    <a:lnTo>
                      <a:pt x="3588122" y="3138170"/>
                    </a:lnTo>
                    <a:lnTo>
                      <a:pt x="3566855" y="3145155"/>
                    </a:lnTo>
                    <a:lnTo>
                      <a:pt x="3544636" y="3151188"/>
                    </a:lnTo>
                    <a:lnTo>
                      <a:pt x="3522417" y="3157538"/>
                    </a:lnTo>
                    <a:lnTo>
                      <a:pt x="3498611" y="3163253"/>
                    </a:lnTo>
                    <a:lnTo>
                      <a:pt x="3474170" y="3168333"/>
                    </a:lnTo>
                    <a:lnTo>
                      <a:pt x="3449412" y="3172778"/>
                    </a:lnTo>
                    <a:lnTo>
                      <a:pt x="3423701" y="3176905"/>
                    </a:lnTo>
                    <a:lnTo>
                      <a:pt x="3397356" y="3181033"/>
                    </a:lnTo>
                    <a:lnTo>
                      <a:pt x="3370376" y="3184208"/>
                    </a:lnTo>
                    <a:lnTo>
                      <a:pt x="3343395" y="3187383"/>
                    </a:lnTo>
                    <a:lnTo>
                      <a:pt x="3315146" y="3189605"/>
                    </a:lnTo>
                    <a:lnTo>
                      <a:pt x="3286896" y="3191193"/>
                    </a:lnTo>
                    <a:lnTo>
                      <a:pt x="3258011" y="3192780"/>
                    </a:lnTo>
                    <a:lnTo>
                      <a:pt x="3228491" y="3193415"/>
                    </a:lnTo>
                    <a:lnTo>
                      <a:pt x="3198972" y="3194050"/>
                    </a:lnTo>
                    <a:lnTo>
                      <a:pt x="3168500" y="3193415"/>
                    </a:lnTo>
                    <a:lnTo>
                      <a:pt x="3138663" y="3192780"/>
                    </a:lnTo>
                    <a:lnTo>
                      <a:pt x="3109143" y="3191193"/>
                    </a:lnTo>
                    <a:lnTo>
                      <a:pt x="3080259" y="3189288"/>
                    </a:lnTo>
                    <a:lnTo>
                      <a:pt x="3051374" y="3186748"/>
                    </a:lnTo>
                    <a:lnTo>
                      <a:pt x="3023441" y="3183573"/>
                    </a:lnTo>
                    <a:lnTo>
                      <a:pt x="2996144" y="3180080"/>
                    </a:lnTo>
                    <a:lnTo>
                      <a:pt x="2969481" y="3176270"/>
                    </a:lnTo>
                    <a:lnTo>
                      <a:pt x="2943453" y="3171825"/>
                    </a:lnTo>
                    <a:lnTo>
                      <a:pt x="2917742" y="3167063"/>
                    </a:lnTo>
                    <a:lnTo>
                      <a:pt x="2892984" y="3161665"/>
                    </a:lnTo>
                    <a:lnTo>
                      <a:pt x="2869178" y="3155633"/>
                    </a:lnTo>
                    <a:lnTo>
                      <a:pt x="2846007" y="3149918"/>
                    </a:lnTo>
                    <a:lnTo>
                      <a:pt x="2823470" y="3142933"/>
                    </a:lnTo>
                    <a:lnTo>
                      <a:pt x="2802203" y="3135948"/>
                    </a:lnTo>
                    <a:lnTo>
                      <a:pt x="2781889" y="3128328"/>
                    </a:lnTo>
                    <a:lnTo>
                      <a:pt x="2762527" y="3121025"/>
                    </a:lnTo>
                    <a:lnTo>
                      <a:pt x="2743799" y="3112770"/>
                    </a:lnTo>
                    <a:lnTo>
                      <a:pt x="2726024" y="3104515"/>
                    </a:lnTo>
                    <a:lnTo>
                      <a:pt x="2709518" y="3095625"/>
                    </a:lnTo>
                    <a:lnTo>
                      <a:pt x="2694600" y="3086735"/>
                    </a:lnTo>
                    <a:lnTo>
                      <a:pt x="2679999" y="3077210"/>
                    </a:lnTo>
                    <a:lnTo>
                      <a:pt x="2666985" y="3067685"/>
                    </a:lnTo>
                    <a:lnTo>
                      <a:pt x="2660954" y="3062923"/>
                    </a:lnTo>
                    <a:lnTo>
                      <a:pt x="2655240" y="3057843"/>
                    </a:lnTo>
                    <a:lnTo>
                      <a:pt x="2650162" y="3052763"/>
                    </a:lnTo>
                    <a:lnTo>
                      <a:pt x="2645083" y="3048000"/>
                    </a:lnTo>
                    <a:lnTo>
                      <a:pt x="2639687" y="3042603"/>
                    </a:lnTo>
                    <a:lnTo>
                      <a:pt x="2635561" y="3037205"/>
                    </a:lnTo>
                    <a:lnTo>
                      <a:pt x="2631434" y="3032125"/>
                    </a:lnTo>
                    <a:lnTo>
                      <a:pt x="2627625" y="3027045"/>
                    </a:lnTo>
                    <a:lnTo>
                      <a:pt x="2624134" y="3021648"/>
                    </a:lnTo>
                    <a:lnTo>
                      <a:pt x="2620960" y="3015933"/>
                    </a:lnTo>
                    <a:lnTo>
                      <a:pt x="2618103" y="3010535"/>
                    </a:lnTo>
                    <a:lnTo>
                      <a:pt x="2615881" y="3005137"/>
                    </a:lnTo>
                    <a:lnTo>
                      <a:pt x="2613659" y="2999422"/>
                    </a:lnTo>
                    <a:lnTo>
                      <a:pt x="2612072" y="2994025"/>
                    </a:lnTo>
                    <a:lnTo>
                      <a:pt x="2610485" y="2988310"/>
                    </a:lnTo>
                    <a:lnTo>
                      <a:pt x="2609850" y="2982912"/>
                    </a:lnTo>
                    <a:lnTo>
                      <a:pt x="2609215" y="2976880"/>
                    </a:lnTo>
                    <a:lnTo>
                      <a:pt x="2609215" y="2971482"/>
                    </a:lnTo>
                    <a:lnTo>
                      <a:pt x="2608580" y="2971482"/>
                    </a:lnTo>
                    <a:lnTo>
                      <a:pt x="2608580" y="2825115"/>
                    </a:lnTo>
                    <a:lnTo>
                      <a:pt x="2608263" y="2821305"/>
                    </a:lnTo>
                    <a:lnTo>
                      <a:pt x="2608580" y="2812732"/>
                    </a:lnTo>
                    <a:lnTo>
                      <a:pt x="2609850" y="2805112"/>
                    </a:lnTo>
                    <a:close/>
                    <a:moveTo>
                      <a:pt x="3151360" y="2793804"/>
                    </a:moveTo>
                    <a:lnTo>
                      <a:pt x="3151360" y="2908645"/>
                    </a:lnTo>
                    <a:lnTo>
                      <a:pt x="3174848" y="2908962"/>
                    </a:lnTo>
                    <a:lnTo>
                      <a:pt x="3198972" y="2909280"/>
                    </a:lnTo>
                    <a:lnTo>
                      <a:pt x="3231983" y="2908962"/>
                    </a:lnTo>
                    <a:lnTo>
                      <a:pt x="3231983" y="2794121"/>
                    </a:lnTo>
                    <a:lnTo>
                      <a:pt x="3198972" y="2794755"/>
                    </a:lnTo>
                    <a:lnTo>
                      <a:pt x="3174848" y="2794121"/>
                    </a:lnTo>
                    <a:lnTo>
                      <a:pt x="3151360" y="2793804"/>
                    </a:lnTo>
                    <a:close/>
                    <a:moveTo>
                      <a:pt x="2989478" y="2779528"/>
                    </a:moveTo>
                    <a:lnTo>
                      <a:pt x="2989478" y="2894687"/>
                    </a:lnTo>
                    <a:lnTo>
                      <a:pt x="3009158" y="2897542"/>
                    </a:lnTo>
                    <a:lnTo>
                      <a:pt x="3029472" y="2899762"/>
                    </a:lnTo>
                    <a:lnTo>
                      <a:pt x="3049469" y="2902300"/>
                    </a:lnTo>
                    <a:lnTo>
                      <a:pt x="3070419" y="2903887"/>
                    </a:lnTo>
                    <a:lnTo>
                      <a:pt x="3070419" y="2789045"/>
                    </a:lnTo>
                    <a:lnTo>
                      <a:pt x="3049469" y="2787142"/>
                    </a:lnTo>
                    <a:lnTo>
                      <a:pt x="3029472" y="2784921"/>
                    </a:lnTo>
                    <a:lnTo>
                      <a:pt x="3009158" y="2782383"/>
                    </a:lnTo>
                    <a:lnTo>
                      <a:pt x="2989478" y="2779528"/>
                    </a:lnTo>
                    <a:close/>
                    <a:moveTo>
                      <a:pt x="2827597" y="2743045"/>
                    </a:moveTo>
                    <a:lnTo>
                      <a:pt x="2827597" y="2859790"/>
                    </a:lnTo>
                    <a:lnTo>
                      <a:pt x="2846959" y="2865500"/>
                    </a:lnTo>
                    <a:lnTo>
                      <a:pt x="2866956" y="2870576"/>
                    </a:lnTo>
                    <a:lnTo>
                      <a:pt x="2887588" y="2875969"/>
                    </a:lnTo>
                    <a:lnTo>
                      <a:pt x="2908220" y="2880411"/>
                    </a:lnTo>
                    <a:lnTo>
                      <a:pt x="2908220" y="2764618"/>
                    </a:lnTo>
                    <a:lnTo>
                      <a:pt x="2887588" y="2759542"/>
                    </a:lnTo>
                    <a:lnTo>
                      <a:pt x="2866956" y="2754466"/>
                    </a:lnTo>
                    <a:lnTo>
                      <a:pt x="2846959" y="2748755"/>
                    </a:lnTo>
                    <a:lnTo>
                      <a:pt x="2827597" y="2743045"/>
                    </a:lnTo>
                    <a:close/>
                    <a:moveTo>
                      <a:pt x="1998663" y="2711450"/>
                    </a:moveTo>
                    <a:lnTo>
                      <a:pt x="2032589" y="2718179"/>
                    </a:lnTo>
                    <a:lnTo>
                      <a:pt x="2039311" y="2719781"/>
                    </a:lnTo>
                    <a:lnTo>
                      <a:pt x="2045072" y="2721383"/>
                    </a:lnTo>
                    <a:lnTo>
                      <a:pt x="2050513" y="2723306"/>
                    </a:lnTo>
                    <a:lnTo>
                      <a:pt x="2054674" y="2725228"/>
                    </a:lnTo>
                    <a:lnTo>
                      <a:pt x="2058834" y="2727791"/>
                    </a:lnTo>
                    <a:lnTo>
                      <a:pt x="2062675" y="2730034"/>
                    </a:lnTo>
                    <a:lnTo>
                      <a:pt x="2069716" y="2735161"/>
                    </a:lnTo>
                    <a:lnTo>
                      <a:pt x="2072597" y="2738045"/>
                    </a:lnTo>
                    <a:lnTo>
                      <a:pt x="2074517" y="2740287"/>
                    </a:lnTo>
                    <a:lnTo>
                      <a:pt x="2076118" y="2742851"/>
                    </a:lnTo>
                    <a:lnTo>
                      <a:pt x="2077398" y="2745734"/>
                    </a:lnTo>
                    <a:lnTo>
                      <a:pt x="2078038" y="2747977"/>
                    </a:lnTo>
                    <a:lnTo>
                      <a:pt x="2078038" y="2750861"/>
                    </a:lnTo>
                    <a:lnTo>
                      <a:pt x="2077718" y="2753104"/>
                    </a:lnTo>
                    <a:lnTo>
                      <a:pt x="2077078" y="2755988"/>
                    </a:lnTo>
                    <a:lnTo>
                      <a:pt x="2075478" y="2758231"/>
                    </a:lnTo>
                    <a:lnTo>
                      <a:pt x="2073877" y="2760794"/>
                    </a:lnTo>
                    <a:lnTo>
                      <a:pt x="2071317" y="2763037"/>
                    </a:lnTo>
                    <a:lnTo>
                      <a:pt x="2068756" y="2764959"/>
                    </a:lnTo>
                    <a:lnTo>
                      <a:pt x="2065876" y="2767522"/>
                    </a:lnTo>
                    <a:lnTo>
                      <a:pt x="2062355" y="2769445"/>
                    </a:lnTo>
                    <a:lnTo>
                      <a:pt x="2058194" y="2771047"/>
                    </a:lnTo>
                    <a:lnTo>
                      <a:pt x="2054354" y="2772649"/>
                    </a:lnTo>
                    <a:lnTo>
                      <a:pt x="2048272" y="2774572"/>
                    </a:lnTo>
                    <a:lnTo>
                      <a:pt x="2041871" y="2776174"/>
                    </a:lnTo>
                    <a:lnTo>
                      <a:pt x="2035790" y="2777776"/>
                    </a:lnTo>
                    <a:lnTo>
                      <a:pt x="2028429" y="2779057"/>
                    </a:lnTo>
                    <a:lnTo>
                      <a:pt x="2014026" y="2780659"/>
                    </a:lnTo>
                    <a:lnTo>
                      <a:pt x="1998663" y="2781300"/>
                    </a:lnTo>
                    <a:lnTo>
                      <a:pt x="1998663" y="2711450"/>
                    </a:lnTo>
                    <a:close/>
                    <a:moveTo>
                      <a:pt x="3717945" y="2699583"/>
                    </a:moveTo>
                    <a:lnTo>
                      <a:pt x="3711914" y="2703073"/>
                    </a:lnTo>
                    <a:lnTo>
                      <a:pt x="3704931" y="2707197"/>
                    </a:lnTo>
                    <a:lnTo>
                      <a:pt x="3696678" y="2710686"/>
                    </a:lnTo>
                    <a:lnTo>
                      <a:pt x="3688425" y="2714493"/>
                    </a:lnTo>
                    <a:lnTo>
                      <a:pt x="3671285" y="2721155"/>
                    </a:lnTo>
                    <a:lnTo>
                      <a:pt x="3656684" y="2726866"/>
                    </a:lnTo>
                    <a:lnTo>
                      <a:pt x="3656684" y="2827749"/>
                    </a:lnTo>
                    <a:lnTo>
                      <a:pt x="3665254" y="2823307"/>
                    </a:lnTo>
                    <a:lnTo>
                      <a:pt x="3674142" y="2818549"/>
                    </a:lnTo>
                    <a:lnTo>
                      <a:pt x="3682394" y="2813790"/>
                    </a:lnTo>
                    <a:lnTo>
                      <a:pt x="3690647" y="2808714"/>
                    </a:lnTo>
                    <a:lnTo>
                      <a:pt x="3698582" y="2803321"/>
                    </a:lnTo>
                    <a:lnTo>
                      <a:pt x="3705566" y="2798245"/>
                    </a:lnTo>
                    <a:lnTo>
                      <a:pt x="3711914" y="2792535"/>
                    </a:lnTo>
                    <a:lnTo>
                      <a:pt x="3717945" y="2787776"/>
                    </a:lnTo>
                    <a:lnTo>
                      <a:pt x="3717945" y="2699583"/>
                    </a:lnTo>
                    <a:close/>
                    <a:moveTo>
                      <a:pt x="2490788" y="2694304"/>
                    </a:moveTo>
                    <a:lnTo>
                      <a:pt x="2490788" y="2826893"/>
                    </a:lnTo>
                    <a:lnTo>
                      <a:pt x="2490471" y="2827210"/>
                    </a:lnTo>
                    <a:lnTo>
                      <a:pt x="2489836" y="2835140"/>
                    </a:lnTo>
                    <a:lnTo>
                      <a:pt x="2489519" y="2839898"/>
                    </a:lnTo>
                    <a:lnTo>
                      <a:pt x="2488250" y="2844973"/>
                    </a:lnTo>
                    <a:lnTo>
                      <a:pt x="2487298" y="2849731"/>
                    </a:lnTo>
                    <a:lnTo>
                      <a:pt x="2485711" y="2854807"/>
                    </a:lnTo>
                    <a:lnTo>
                      <a:pt x="2483490" y="2859565"/>
                    </a:lnTo>
                    <a:lnTo>
                      <a:pt x="2481269" y="2864323"/>
                    </a:lnTo>
                    <a:lnTo>
                      <a:pt x="2479048" y="2869080"/>
                    </a:lnTo>
                    <a:lnTo>
                      <a:pt x="2475874" y="2873838"/>
                    </a:lnTo>
                    <a:lnTo>
                      <a:pt x="2472701" y="2878279"/>
                    </a:lnTo>
                    <a:lnTo>
                      <a:pt x="2469528" y="2883037"/>
                    </a:lnTo>
                    <a:lnTo>
                      <a:pt x="2465403" y="2887795"/>
                    </a:lnTo>
                    <a:lnTo>
                      <a:pt x="2461595" y="2892236"/>
                    </a:lnTo>
                    <a:lnTo>
                      <a:pt x="2453028" y="2901435"/>
                    </a:lnTo>
                    <a:lnTo>
                      <a:pt x="2443191" y="2909999"/>
                    </a:lnTo>
                    <a:lnTo>
                      <a:pt x="2432086" y="2918563"/>
                    </a:lnTo>
                    <a:lnTo>
                      <a:pt x="2419710" y="2926811"/>
                    </a:lnTo>
                    <a:lnTo>
                      <a:pt x="2406701" y="2934740"/>
                    </a:lnTo>
                    <a:lnTo>
                      <a:pt x="2393056" y="2942670"/>
                    </a:lnTo>
                    <a:lnTo>
                      <a:pt x="2378143" y="2950283"/>
                    </a:lnTo>
                    <a:lnTo>
                      <a:pt x="2362277" y="2957579"/>
                    </a:lnTo>
                    <a:lnTo>
                      <a:pt x="2345777" y="2964240"/>
                    </a:lnTo>
                    <a:lnTo>
                      <a:pt x="2328325" y="2970901"/>
                    </a:lnTo>
                    <a:lnTo>
                      <a:pt x="2309921" y="2977245"/>
                    </a:lnTo>
                    <a:lnTo>
                      <a:pt x="2290882" y="2983589"/>
                    </a:lnTo>
                    <a:lnTo>
                      <a:pt x="2270892" y="2989298"/>
                    </a:lnTo>
                    <a:lnTo>
                      <a:pt x="2250267" y="2994691"/>
                    </a:lnTo>
                    <a:lnTo>
                      <a:pt x="2229324" y="2999449"/>
                    </a:lnTo>
                    <a:lnTo>
                      <a:pt x="2207430" y="3004207"/>
                    </a:lnTo>
                    <a:lnTo>
                      <a:pt x="2184901" y="3008330"/>
                    </a:lnTo>
                    <a:lnTo>
                      <a:pt x="2162054" y="3012137"/>
                    </a:lnTo>
                    <a:lnTo>
                      <a:pt x="2138256" y="3015626"/>
                    </a:lnTo>
                    <a:lnTo>
                      <a:pt x="2113823" y="3018798"/>
                    </a:lnTo>
                    <a:lnTo>
                      <a:pt x="2089390" y="3021018"/>
                    </a:lnTo>
                    <a:lnTo>
                      <a:pt x="2064323" y="3023556"/>
                    </a:lnTo>
                    <a:lnTo>
                      <a:pt x="2038621" y="3025142"/>
                    </a:lnTo>
                    <a:lnTo>
                      <a:pt x="2012601" y="3026093"/>
                    </a:lnTo>
                    <a:lnTo>
                      <a:pt x="1986582" y="3027045"/>
                    </a:lnTo>
                    <a:lnTo>
                      <a:pt x="1959928" y="3027362"/>
                    </a:lnTo>
                    <a:lnTo>
                      <a:pt x="1932639" y="3027045"/>
                    </a:lnTo>
                    <a:lnTo>
                      <a:pt x="1905350" y="3026093"/>
                    </a:lnTo>
                    <a:lnTo>
                      <a:pt x="1879014" y="3025142"/>
                    </a:lnTo>
                    <a:lnTo>
                      <a:pt x="1852994" y="3022921"/>
                    </a:lnTo>
                    <a:lnTo>
                      <a:pt x="1827292" y="3021018"/>
                    </a:lnTo>
                    <a:lnTo>
                      <a:pt x="1802224" y="3018481"/>
                    </a:lnTo>
                    <a:lnTo>
                      <a:pt x="1777157" y="3015309"/>
                    </a:lnTo>
                    <a:lnTo>
                      <a:pt x="1753359" y="3011502"/>
                    </a:lnTo>
                    <a:lnTo>
                      <a:pt x="1729560" y="3007379"/>
                    </a:lnTo>
                    <a:lnTo>
                      <a:pt x="1706714" y="3002938"/>
                    </a:lnTo>
                    <a:lnTo>
                      <a:pt x="1684502" y="2998180"/>
                    </a:lnTo>
                    <a:lnTo>
                      <a:pt x="1662925" y="2993105"/>
                    </a:lnTo>
                    <a:lnTo>
                      <a:pt x="1641983" y="2987712"/>
                    </a:lnTo>
                    <a:lnTo>
                      <a:pt x="1622309" y="2981686"/>
                    </a:lnTo>
                    <a:lnTo>
                      <a:pt x="1602953" y="2975342"/>
                    </a:lnTo>
                    <a:lnTo>
                      <a:pt x="1584549" y="2968681"/>
                    </a:lnTo>
                    <a:lnTo>
                      <a:pt x="1566780" y="2961702"/>
                    </a:lnTo>
                    <a:lnTo>
                      <a:pt x="1550280" y="2954407"/>
                    </a:lnTo>
                    <a:lnTo>
                      <a:pt x="1534414" y="2947111"/>
                    </a:lnTo>
                    <a:lnTo>
                      <a:pt x="1519501" y="2939181"/>
                    </a:lnTo>
                    <a:lnTo>
                      <a:pt x="1505539" y="2930934"/>
                    </a:lnTo>
                    <a:lnTo>
                      <a:pt x="1493164" y="2922687"/>
                    </a:lnTo>
                    <a:lnTo>
                      <a:pt x="1481106" y="2913805"/>
                    </a:lnTo>
                    <a:lnTo>
                      <a:pt x="1470635" y="2904924"/>
                    </a:lnTo>
                    <a:lnTo>
                      <a:pt x="1465875" y="2900483"/>
                    </a:lnTo>
                    <a:lnTo>
                      <a:pt x="1461116" y="2895725"/>
                    </a:lnTo>
                    <a:lnTo>
                      <a:pt x="1456673" y="2891284"/>
                    </a:lnTo>
                    <a:lnTo>
                      <a:pt x="1452866" y="2886844"/>
                    </a:lnTo>
                    <a:lnTo>
                      <a:pt x="1449375" y="2882086"/>
                    </a:lnTo>
                    <a:lnTo>
                      <a:pt x="1445885" y="2877328"/>
                    </a:lnTo>
                    <a:lnTo>
                      <a:pt x="1442712" y="2872252"/>
                    </a:lnTo>
                    <a:lnTo>
                      <a:pt x="1439856" y="2867494"/>
                    </a:lnTo>
                    <a:lnTo>
                      <a:pt x="1437000" y="2862737"/>
                    </a:lnTo>
                    <a:lnTo>
                      <a:pt x="1435096" y="2857661"/>
                    </a:lnTo>
                    <a:lnTo>
                      <a:pt x="1433192" y="2852269"/>
                    </a:lnTo>
                    <a:lnTo>
                      <a:pt x="1431606" y="2847828"/>
                    </a:lnTo>
                    <a:lnTo>
                      <a:pt x="1430337" y="2842436"/>
                    </a:lnTo>
                    <a:lnTo>
                      <a:pt x="1429702" y="2837361"/>
                    </a:lnTo>
                    <a:lnTo>
                      <a:pt x="1429385" y="2832286"/>
                    </a:lnTo>
                    <a:lnTo>
                      <a:pt x="1428750" y="2827210"/>
                    </a:lnTo>
                    <a:lnTo>
                      <a:pt x="1428750" y="2700014"/>
                    </a:lnTo>
                    <a:lnTo>
                      <a:pt x="1429702" y="2705406"/>
                    </a:lnTo>
                    <a:lnTo>
                      <a:pt x="1430654" y="2711433"/>
                    </a:lnTo>
                    <a:lnTo>
                      <a:pt x="1432240" y="2716825"/>
                    </a:lnTo>
                    <a:lnTo>
                      <a:pt x="1434462" y="2722218"/>
                    </a:lnTo>
                    <a:lnTo>
                      <a:pt x="1436683" y="2728245"/>
                    </a:lnTo>
                    <a:lnTo>
                      <a:pt x="1439539" y="2733320"/>
                    </a:lnTo>
                    <a:lnTo>
                      <a:pt x="1442712" y="2739029"/>
                    </a:lnTo>
                    <a:lnTo>
                      <a:pt x="1446202" y="2744422"/>
                    </a:lnTo>
                    <a:lnTo>
                      <a:pt x="1449692" y="2749497"/>
                    </a:lnTo>
                    <a:lnTo>
                      <a:pt x="1454135" y="2755206"/>
                    </a:lnTo>
                    <a:lnTo>
                      <a:pt x="1458894" y="2760282"/>
                    </a:lnTo>
                    <a:lnTo>
                      <a:pt x="1463654" y="2765357"/>
                    </a:lnTo>
                    <a:lnTo>
                      <a:pt x="1468731" y="2770432"/>
                    </a:lnTo>
                    <a:lnTo>
                      <a:pt x="1474125" y="2775507"/>
                    </a:lnTo>
                    <a:lnTo>
                      <a:pt x="1480154" y="2780265"/>
                    </a:lnTo>
                    <a:lnTo>
                      <a:pt x="1480154" y="2879231"/>
                    </a:lnTo>
                    <a:lnTo>
                      <a:pt x="1482375" y="2882086"/>
                    </a:lnTo>
                    <a:lnTo>
                      <a:pt x="1484914" y="2884623"/>
                    </a:lnTo>
                    <a:lnTo>
                      <a:pt x="1491895" y="2890650"/>
                    </a:lnTo>
                    <a:lnTo>
                      <a:pt x="1500145" y="2896994"/>
                    </a:lnTo>
                    <a:lnTo>
                      <a:pt x="1509664" y="2903338"/>
                    </a:lnTo>
                    <a:lnTo>
                      <a:pt x="1519818" y="2909682"/>
                    </a:lnTo>
                    <a:lnTo>
                      <a:pt x="1530924" y="2915709"/>
                    </a:lnTo>
                    <a:lnTo>
                      <a:pt x="1542030" y="2921735"/>
                    </a:lnTo>
                    <a:lnTo>
                      <a:pt x="1553136" y="2926811"/>
                    </a:lnTo>
                    <a:lnTo>
                      <a:pt x="1553136" y="2824673"/>
                    </a:lnTo>
                    <a:lnTo>
                      <a:pt x="1569953" y="2832286"/>
                    </a:lnTo>
                    <a:lnTo>
                      <a:pt x="1587723" y="2839264"/>
                    </a:lnTo>
                    <a:lnTo>
                      <a:pt x="1606127" y="2846242"/>
                    </a:lnTo>
                    <a:lnTo>
                      <a:pt x="1625482" y="2852269"/>
                    </a:lnTo>
                    <a:lnTo>
                      <a:pt x="1625482" y="2953772"/>
                    </a:lnTo>
                    <a:lnTo>
                      <a:pt x="1642935" y="2958847"/>
                    </a:lnTo>
                    <a:lnTo>
                      <a:pt x="1661021" y="2963605"/>
                    </a:lnTo>
                    <a:lnTo>
                      <a:pt x="1679425" y="2968363"/>
                    </a:lnTo>
                    <a:lnTo>
                      <a:pt x="1698464" y="2972487"/>
                    </a:lnTo>
                    <a:lnTo>
                      <a:pt x="1698464" y="2871618"/>
                    </a:lnTo>
                    <a:lnTo>
                      <a:pt x="1716233" y="2875424"/>
                    </a:lnTo>
                    <a:lnTo>
                      <a:pt x="1734320" y="2878914"/>
                    </a:lnTo>
                    <a:lnTo>
                      <a:pt x="1752407" y="2882086"/>
                    </a:lnTo>
                    <a:lnTo>
                      <a:pt x="1771445" y="2885258"/>
                    </a:lnTo>
                    <a:lnTo>
                      <a:pt x="1771445" y="2985175"/>
                    </a:lnTo>
                    <a:lnTo>
                      <a:pt x="1789215" y="2987712"/>
                    </a:lnTo>
                    <a:lnTo>
                      <a:pt x="1807301" y="2989933"/>
                    </a:lnTo>
                    <a:lnTo>
                      <a:pt x="1825388" y="2991836"/>
                    </a:lnTo>
                    <a:lnTo>
                      <a:pt x="1843792" y="2993422"/>
                    </a:lnTo>
                    <a:lnTo>
                      <a:pt x="1843792" y="2893505"/>
                    </a:lnTo>
                    <a:lnTo>
                      <a:pt x="1861879" y="2895091"/>
                    </a:lnTo>
                    <a:lnTo>
                      <a:pt x="1880283" y="2896042"/>
                    </a:lnTo>
                    <a:lnTo>
                      <a:pt x="1898369" y="2896994"/>
                    </a:lnTo>
                    <a:lnTo>
                      <a:pt x="1916773" y="2897628"/>
                    </a:lnTo>
                    <a:lnTo>
                      <a:pt x="1916773" y="2997546"/>
                    </a:lnTo>
                    <a:lnTo>
                      <a:pt x="1938033" y="2997863"/>
                    </a:lnTo>
                    <a:lnTo>
                      <a:pt x="1959928" y="2998180"/>
                    </a:lnTo>
                    <a:lnTo>
                      <a:pt x="1989755" y="2997863"/>
                    </a:lnTo>
                    <a:lnTo>
                      <a:pt x="1989755" y="2898263"/>
                    </a:lnTo>
                    <a:lnTo>
                      <a:pt x="2018630" y="2896994"/>
                    </a:lnTo>
                    <a:lnTo>
                      <a:pt x="2046553" y="2895408"/>
                    </a:lnTo>
                    <a:lnTo>
                      <a:pt x="2074159" y="2893505"/>
                    </a:lnTo>
                    <a:lnTo>
                      <a:pt x="2101448" y="2890967"/>
                    </a:lnTo>
                    <a:lnTo>
                      <a:pt x="2128102" y="2887795"/>
                    </a:lnTo>
                    <a:lnTo>
                      <a:pt x="2154122" y="2883989"/>
                    </a:lnTo>
                    <a:lnTo>
                      <a:pt x="2179189" y="2879865"/>
                    </a:lnTo>
                    <a:lnTo>
                      <a:pt x="2204257" y="2875424"/>
                    </a:lnTo>
                    <a:lnTo>
                      <a:pt x="2228372" y="2870032"/>
                    </a:lnTo>
                    <a:lnTo>
                      <a:pt x="2251219" y="2864640"/>
                    </a:lnTo>
                    <a:lnTo>
                      <a:pt x="2273430" y="2858613"/>
                    </a:lnTo>
                    <a:lnTo>
                      <a:pt x="2294690" y="2851952"/>
                    </a:lnTo>
                    <a:lnTo>
                      <a:pt x="2315633" y="2845291"/>
                    </a:lnTo>
                    <a:lnTo>
                      <a:pt x="2335306" y="2838312"/>
                    </a:lnTo>
                    <a:lnTo>
                      <a:pt x="2354027" y="2830382"/>
                    </a:lnTo>
                    <a:lnTo>
                      <a:pt x="2371797" y="2822452"/>
                    </a:lnTo>
                    <a:lnTo>
                      <a:pt x="2371797" y="2924590"/>
                    </a:lnTo>
                    <a:lnTo>
                      <a:pt x="2379729" y="2921101"/>
                    </a:lnTo>
                    <a:lnTo>
                      <a:pt x="2387028" y="2916660"/>
                    </a:lnTo>
                    <a:lnTo>
                      <a:pt x="2394643" y="2912219"/>
                    </a:lnTo>
                    <a:lnTo>
                      <a:pt x="2401941" y="2907461"/>
                    </a:lnTo>
                    <a:lnTo>
                      <a:pt x="2409239" y="2902703"/>
                    </a:lnTo>
                    <a:lnTo>
                      <a:pt x="2415585" y="2898263"/>
                    </a:lnTo>
                    <a:lnTo>
                      <a:pt x="2421297" y="2893505"/>
                    </a:lnTo>
                    <a:lnTo>
                      <a:pt x="2426374" y="2889064"/>
                    </a:lnTo>
                    <a:lnTo>
                      <a:pt x="2426374" y="2791050"/>
                    </a:lnTo>
                    <a:lnTo>
                      <a:pt x="2433989" y="2785340"/>
                    </a:lnTo>
                    <a:lnTo>
                      <a:pt x="2440653" y="2779948"/>
                    </a:lnTo>
                    <a:lnTo>
                      <a:pt x="2447316" y="2774238"/>
                    </a:lnTo>
                    <a:lnTo>
                      <a:pt x="2453345" y="2768529"/>
                    </a:lnTo>
                    <a:lnTo>
                      <a:pt x="2459057" y="2762819"/>
                    </a:lnTo>
                    <a:lnTo>
                      <a:pt x="2464451" y="2757110"/>
                    </a:lnTo>
                    <a:lnTo>
                      <a:pt x="2469211" y="2751083"/>
                    </a:lnTo>
                    <a:lnTo>
                      <a:pt x="2473336" y="2744739"/>
                    </a:lnTo>
                    <a:lnTo>
                      <a:pt x="2477461" y="2739029"/>
                    </a:lnTo>
                    <a:lnTo>
                      <a:pt x="2480634" y="2732685"/>
                    </a:lnTo>
                    <a:lnTo>
                      <a:pt x="2483490" y="2726341"/>
                    </a:lnTo>
                    <a:lnTo>
                      <a:pt x="2486028" y="2719997"/>
                    </a:lnTo>
                    <a:lnTo>
                      <a:pt x="2487932" y="2713654"/>
                    </a:lnTo>
                    <a:lnTo>
                      <a:pt x="2489519" y="2707310"/>
                    </a:lnTo>
                    <a:lnTo>
                      <a:pt x="2490471" y="2700966"/>
                    </a:lnTo>
                    <a:lnTo>
                      <a:pt x="2490788" y="2694304"/>
                    </a:lnTo>
                    <a:close/>
                    <a:moveTo>
                      <a:pt x="2490470" y="2686155"/>
                    </a:moveTo>
                    <a:lnTo>
                      <a:pt x="2490788" y="2691795"/>
                    </a:lnTo>
                    <a:lnTo>
                      <a:pt x="2490470" y="2693988"/>
                    </a:lnTo>
                    <a:lnTo>
                      <a:pt x="2490470" y="2690542"/>
                    </a:lnTo>
                    <a:lnTo>
                      <a:pt x="2490470" y="2686155"/>
                    </a:lnTo>
                    <a:close/>
                    <a:moveTo>
                      <a:pt x="2490416" y="2685242"/>
                    </a:moveTo>
                    <a:lnTo>
                      <a:pt x="2490470" y="2685528"/>
                    </a:lnTo>
                    <a:lnTo>
                      <a:pt x="2490470" y="2686155"/>
                    </a:lnTo>
                    <a:lnTo>
                      <a:pt x="2490416" y="2685242"/>
                    </a:lnTo>
                    <a:close/>
                    <a:moveTo>
                      <a:pt x="1427957" y="2683026"/>
                    </a:moveTo>
                    <a:lnTo>
                      <a:pt x="1427516" y="2686071"/>
                    </a:lnTo>
                    <a:lnTo>
                      <a:pt x="1427516" y="2690943"/>
                    </a:lnTo>
                    <a:lnTo>
                      <a:pt x="1427516" y="2693987"/>
                    </a:lnTo>
                    <a:lnTo>
                      <a:pt x="1427163" y="2692161"/>
                    </a:lnTo>
                    <a:lnTo>
                      <a:pt x="1427163" y="2686680"/>
                    </a:lnTo>
                    <a:lnTo>
                      <a:pt x="1427957" y="2683026"/>
                    </a:lnTo>
                    <a:close/>
                    <a:moveTo>
                      <a:pt x="1430338" y="2671762"/>
                    </a:moveTo>
                    <a:lnTo>
                      <a:pt x="1428927" y="2676633"/>
                    </a:lnTo>
                    <a:lnTo>
                      <a:pt x="1428221" y="2681809"/>
                    </a:lnTo>
                    <a:lnTo>
                      <a:pt x="1427957" y="2683026"/>
                    </a:lnTo>
                    <a:lnTo>
                      <a:pt x="1428221" y="2681200"/>
                    </a:lnTo>
                    <a:lnTo>
                      <a:pt x="1428927" y="2676329"/>
                    </a:lnTo>
                    <a:lnTo>
                      <a:pt x="1430338" y="2671762"/>
                    </a:lnTo>
                    <a:close/>
                    <a:moveTo>
                      <a:pt x="2487613" y="2670175"/>
                    </a:moveTo>
                    <a:lnTo>
                      <a:pt x="2489200" y="2675815"/>
                    </a:lnTo>
                    <a:lnTo>
                      <a:pt x="2490153" y="2680828"/>
                    </a:lnTo>
                    <a:lnTo>
                      <a:pt x="2490416" y="2685242"/>
                    </a:lnTo>
                    <a:lnTo>
                      <a:pt x="2489518" y="2680515"/>
                    </a:lnTo>
                    <a:lnTo>
                      <a:pt x="2488883" y="2675502"/>
                    </a:lnTo>
                    <a:lnTo>
                      <a:pt x="2487613" y="2670175"/>
                    </a:lnTo>
                    <a:close/>
                    <a:moveTo>
                      <a:pt x="2665715" y="2659293"/>
                    </a:moveTo>
                    <a:lnTo>
                      <a:pt x="2665715" y="2777307"/>
                    </a:lnTo>
                    <a:lnTo>
                      <a:pt x="2668254" y="2780162"/>
                    </a:lnTo>
                    <a:lnTo>
                      <a:pt x="2671429" y="2783335"/>
                    </a:lnTo>
                    <a:lnTo>
                      <a:pt x="2678729" y="2789362"/>
                    </a:lnTo>
                    <a:lnTo>
                      <a:pt x="2687934" y="2796659"/>
                    </a:lnTo>
                    <a:lnTo>
                      <a:pt x="2698726" y="2803638"/>
                    </a:lnTo>
                    <a:lnTo>
                      <a:pt x="2710153" y="2810935"/>
                    </a:lnTo>
                    <a:lnTo>
                      <a:pt x="2722215" y="2817914"/>
                    </a:lnTo>
                    <a:lnTo>
                      <a:pt x="2734594" y="2824259"/>
                    </a:lnTo>
                    <a:lnTo>
                      <a:pt x="2746656" y="2829969"/>
                    </a:lnTo>
                    <a:lnTo>
                      <a:pt x="2746656" y="2711004"/>
                    </a:lnTo>
                    <a:lnTo>
                      <a:pt x="2734594" y="2705293"/>
                    </a:lnTo>
                    <a:lnTo>
                      <a:pt x="2723167" y="2699266"/>
                    </a:lnTo>
                    <a:lnTo>
                      <a:pt x="2712058" y="2692921"/>
                    </a:lnTo>
                    <a:lnTo>
                      <a:pt x="2701583" y="2686259"/>
                    </a:lnTo>
                    <a:lnTo>
                      <a:pt x="2691743" y="2679914"/>
                    </a:lnTo>
                    <a:lnTo>
                      <a:pt x="2682538" y="2673252"/>
                    </a:lnTo>
                    <a:lnTo>
                      <a:pt x="2673650" y="2666273"/>
                    </a:lnTo>
                    <a:lnTo>
                      <a:pt x="2665715" y="2659293"/>
                    </a:lnTo>
                    <a:close/>
                    <a:moveTo>
                      <a:pt x="1925638" y="2592387"/>
                    </a:moveTo>
                    <a:lnTo>
                      <a:pt x="1925638" y="2662237"/>
                    </a:lnTo>
                    <a:lnTo>
                      <a:pt x="1911407" y="2659674"/>
                    </a:lnTo>
                    <a:lnTo>
                      <a:pt x="1894963" y="2655829"/>
                    </a:lnTo>
                    <a:lnTo>
                      <a:pt x="1887057" y="2653907"/>
                    </a:lnTo>
                    <a:lnTo>
                      <a:pt x="1880100" y="2652304"/>
                    </a:lnTo>
                    <a:lnTo>
                      <a:pt x="1873459" y="2650062"/>
                    </a:lnTo>
                    <a:lnTo>
                      <a:pt x="1867451" y="2647498"/>
                    </a:lnTo>
                    <a:lnTo>
                      <a:pt x="1861442" y="2644935"/>
                    </a:lnTo>
                    <a:lnTo>
                      <a:pt x="1856383" y="2641090"/>
                    </a:lnTo>
                    <a:lnTo>
                      <a:pt x="1853220" y="2639168"/>
                    </a:lnTo>
                    <a:lnTo>
                      <a:pt x="1851007" y="2636925"/>
                    </a:lnTo>
                    <a:lnTo>
                      <a:pt x="1848793" y="2634041"/>
                    </a:lnTo>
                    <a:lnTo>
                      <a:pt x="1847844" y="2631798"/>
                    </a:lnTo>
                    <a:lnTo>
                      <a:pt x="1846579" y="2628914"/>
                    </a:lnTo>
                    <a:lnTo>
                      <a:pt x="1846263" y="2626671"/>
                    </a:lnTo>
                    <a:lnTo>
                      <a:pt x="1846263" y="2623788"/>
                    </a:lnTo>
                    <a:lnTo>
                      <a:pt x="1846579" y="2621224"/>
                    </a:lnTo>
                    <a:lnTo>
                      <a:pt x="1847528" y="2618661"/>
                    </a:lnTo>
                    <a:lnTo>
                      <a:pt x="1848477" y="2616098"/>
                    </a:lnTo>
                    <a:lnTo>
                      <a:pt x="1850374" y="2613855"/>
                    </a:lnTo>
                    <a:lnTo>
                      <a:pt x="1852588" y="2611292"/>
                    </a:lnTo>
                    <a:lnTo>
                      <a:pt x="1855118" y="2609369"/>
                    </a:lnTo>
                    <a:lnTo>
                      <a:pt x="1858280" y="2607447"/>
                    </a:lnTo>
                    <a:lnTo>
                      <a:pt x="1861759" y="2605524"/>
                    </a:lnTo>
                    <a:lnTo>
                      <a:pt x="1865870" y="2603922"/>
                    </a:lnTo>
                    <a:lnTo>
                      <a:pt x="1872194" y="2601359"/>
                    </a:lnTo>
                    <a:lnTo>
                      <a:pt x="1878835" y="2599436"/>
                    </a:lnTo>
                    <a:lnTo>
                      <a:pt x="1885792" y="2597834"/>
                    </a:lnTo>
                    <a:lnTo>
                      <a:pt x="1893382" y="2596232"/>
                    </a:lnTo>
                    <a:lnTo>
                      <a:pt x="1901288" y="2594951"/>
                    </a:lnTo>
                    <a:lnTo>
                      <a:pt x="1909194" y="2593989"/>
                    </a:lnTo>
                    <a:lnTo>
                      <a:pt x="1925638" y="2592387"/>
                    </a:lnTo>
                    <a:close/>
                    <a:moveTo>
                      <a:pt x="3178346" y="2558733"/>
                    </a:moveTo>
                    <a:lnTo>
                      <a:pt x="3178346" y="2673668"/>
                    </a:lnTo>
                    <a:lnTo>
                      <a:pt x="3201835" y="2674303"/>
                    </a:lnTo>
                    <a:lnTo>
                      <a:pt x="3225959" y="2674303"/>
                    </a:lnTo>
                    <a:lnTo>
                      <a:pt x="3258970" y="2673986"/>
                    </a:lnTo>
                    <a:lnTo>
                      <a:pt x="3258970" y="2559368"/>
                    </a:lnTo>
                    <a:lnTo>
                      <a:pt x="3225641" y="2559686"/>
                    </a:lnTo>
                    <a:lnTo>
                      <a:pt x="3201835" y="2559368"/>
                    </a:lnTo>
                    <a:lnTo>
                      <a:pt x="3178346" y="2558733"/>
                    </a:lnTo>
                    <a:close/>
                    <a:moveTo>
                      <a:pt x="2609850" y="2552700"/>
                    </a:moveTo>
                    <a:lnTo>
                      <a:pt x="2613342" y="2559045"/>
                    </a:lnTo>
                    <a:lnTo>
                      <a:pt x="2617468" y="2564438"/>
                    </a:lnTo>
                    <a:lnTo>
                      <a:pt x="2621594" y="2570466"/>
                    </a:lnTo>
                    <a:lnTo>
                      <a:pt x="2626038" y="2576176"/>
                    </a:lnTo>
                    <a:lnTo>
                      <a:pt x="2631117" y="2581886"/>
                    </a:lnTo>
                    <a:lnTo>
                      <a:pt x="2635878" y="2587280"/>
                    </a:lnTo>
                    <a:lnTo>
                      <a:pt x="2641274" y="2592673"/>
                    </a:lnTo>
                    <a:lnTo>
                      <a:pt x="2646988" y="2598383"/>
                    </a:lnTo>
                    <a:lnTo>
                      <a:pt x="2658732" y="2608535"/>
                    </a:lnTo>
                    <a:lnTo>
                      <a:pt x="2671746" y="2618686"/>
                    </a:lnTo>
                    <a:lnTo>
                      <a:pt x="2685712" y="2628204"/>
                    </a:lnTo>
                    <a:lnTo>
                      <a:pt x="2700631" y="2637721"/>
                    </a:lnTo>
                    <a:lnTo>
                      <a:pt x="2715867" y="2646921"/>
                    </a:lnTo>
                    <a:lnTo>
                      <a:pt x="2732372" y="2655486"/>
                    </a:lnTo>
                    <a:lnTo>
                      <a:pt x="2749830" y="2663735"/>
                    </a:lnTo>
                    <a:lnTo>
                      <a:pt x="2767923" y="2671666"/>
                    </a:lnTo>
                    <a:lnTo>
                      <a:pt x="2786650" y="2679280"/>
                    </a:lnTo>
                    <a:lnTo>
                      <a:pt x="2805695" y="2686576"/>
                    </a:lnTo>
                    <a:lnTo>
                      <a:pt x="2826009" y="2693238"/>
                    </a:lnTo>
                    <a:lnTo>
                      <a:pt x="2846959" y="2699583"/>
                    </a:lnTo>
                    <a:lnTo>
                      <a:pt x="2867591" y="2705611"/>
                    </a:lnTo>
                    <a:lnTo>
                      <a:pt x="2889492" y="2711321"/>
                    </a:lnTo>
                    <a:lnTo>
                      <a:pt x="2912029" y="2716714"/>
                    </a:lnTo>
                    <a:lnTo>
                      <a:pt x="2934248" y="2721790"/>
                    </a:lnTo>
                    <a:lnTo>
                      <a:pt x="2957102" y="2725914"/>
                    </a:lnTo>
                    <a:lnTo>
                      <a:pt x="2980908" y="2730355"/>
                    </a:lnTo>
                    <a:lnTo>
                      <a:pt x="3004396" y="2733845"/>
                    </a:lnTo>
                    <a:lnTo>
                      <a:pt x="3028203" y="2737335"/>
                    </a:lnTo>
                    <a:lnTo>
                      <a:pt x="3052644" y="2740190"/>
                    </a:lnTo>
                    <a:lnTo>
                      <a:pt x="3077084" y="2743045"/>
                    </a:lnTo>
                    <a:lnTo>
                      <a:pt x="3101525" y="2744949"/>
                    </a:lnTo>
                    <a:lnTo>
                      <a:pt x="3125966" y="2746852"/>
                    </a:lnTo>
                    <a:lnTo>
                      <a:pt x="3150725" y="2748121"/>
                    </a:lnTo>
                    <a:lnTo>
                      <a:pt x="3175800" y="2749390"/>
                    </a:lnTo>
                    <a:lnTo>
                      <a:pt x="3200559" y="2750024"/>
                    </a:lnTo>
                    <a:lnTo>
                      <a:pt x="3225317" y="2750024"/>
                    </a:lnTo>
                    <a:lnTo>
                      <a:pt x="3246266" y="2750024"/>
                    </a:lnTo>
                    <a:lnTo>
                      <a:pt x="3267216" y="2749707"/>
                    </a:lnTo>
                    <a:lnTo>
                      <a:pt x="3288165" y="2748755"/>
                    </a:lnTo>
                    <a:lnTo>
                      <a:pt x="3308797" y="2747804"/>
                    </a:lnTo>
                    <a:lnTo>
                      <a:pt x="3329429" y="2746535"/>
                    </a:lnTo>
                    <a:lnTo>
                      <a:pt x="3350378" y="2744949"/>
                    </a:lnTo>
                    <a:lnTo>
                      <a:pt x="3371010" y="2743362"/>
                    </a:lnTo>
                    <a:lnTo>
                      <a:pt x="3391325" y="2741459"/>
                    </a:lnTo>
                    <a:lnTo>
                      <a:pt x="3411957" y="2738921"/>
                    </a:lnTo>
                    <a:lnTo>
                      <a:pt x="3431954" y="2736383"/>
                    </a:lnTo>
                    <a:lnTo>
                      <a:pt x="3451951" y="2733528"/>
                    </a:lnTo>
                    <a:lnTo>
                      <a:pt x="3471948" y="2730355"/>
                    </a:lnTo>
                    <a:lnTo>
                      <a:pt x="3491628" y="2726866"/>
                    </a:lnTo>
                    <a:lnTo>
                      <a:pt x="3510990" y="2723376"/>
                    </a:lnTo>
                    <a:lnTo>
                      <a:pt x="3530035" y="2719252"/>
                    </a:lnTo>
                    <a:lnTo>
                      <a:pt x="3548763" y="2715128"/>
                    </a:lnTo>
                    <a:lnTo>
                      <a:pt x="3567173" y="2710369"/>
                    </a:lnTo>
                    <a:lnTo>
                      <a:pt x="3585265" y="2705611"/>
                    </a:lnTo>
                    <a:lnTo>
                      <a:pt x="3603041" y="2700852"/>
                    </a:lnTo>
                    <a:lnTo>
                      <a:pt x="3620498" y="2695142"/>
                    </a:lnTo>
                    <a:lnTo>
                      <a:pt x="3637004" y="2689749"/>
                    </a:lnTo>
                    <a:lnTo>
                      <a:pt x="3653510" y="2683721"/>
                    </a:lnTo>
                    <a:lnTo>
                      <a:pt x="3669698" y="2678011"/>
                    </a:lnTo>
                    <a:lnTo>
                      <a:pt x="3685251" y="2671349"/>
                    </a:lnTo>
                    <a:lnTo>
                      <a:pt x="3700170" y="2665004"/>
                    </a:lnTo>
                    <a:lnTo>
                      <a:pt x="3714770" y="2657707"/>
                    </a:lnTo>
                    <a:lnTo>
                      <a:pt x="3728419" y="2650728"/>
                    </a:lnTo>
                    <a:lnTo>
                      <a:pt x="3741751" y="2643114"/>
                    </a:lnTo>
                    <a:lnTo>
                      <a:pt x="3754765" y="2635818"/>
                    </a:lnTo>
                    <a:lnTo>
                      <a:pt x="3767144" y="2627886"/>
                    </a:lnTo>
                    <a:lnTo>
                      <a:pt x="3778571" y="2619638"/>
                    </a:lnTo>
                    <a:lnTo>
                      <a:pt x="3789363" y="2611073"/>
                    </a:lnTo>
                    <a:lnTo>
                      <a:pt x="3789363" y="2718935"/>
                    </a:lnTo>
                    <a:lnTo>
                      <a:pt x="3788728" y="2718935"/>
                    </a:lnTo>
                    <a:lnTo>
                      <a:pt x="3788411" y="2728135"/>
                    </a:lnTo>
                    <a:lnTo>
                      <a:pt x="3787776" y="2733528"/>
                    </a:lnTo>
                    <a:lnTo>
                      <a:pt x="3786506" y="2738921"/>
                    </a:lnTo>
                    <a:lnTo>
                      <a:pt x="3785237" y="2744314"/>
                    </a:lnTo>
                    <a:lnTo>
                      <a:pt x="3783332" y="2749707"/>
                    </a:lnTo>
                    <a:lnTo>
                      <a:pt x="3781428" y="2755100"/>
                    </a:lnTo>
                    <a:lnTo>
                      <a:pt x="3778571" y="2760811"/>
                    </a:lnTo>
                    <a:lnTo>
                      <a:pt x="3775714" y="2765886"/>
                    </a:lnTo>
                    <a:lnTo>
                      <a:pt x="3772540" y="2770962"/>
                    </a:lnTo>
                    <a:lnTo>
                      <a:pt x="3769048" y="2776355"/>
                    </a:lnTo>
                    <a:lnTo>
                      <a:pt x="3765557" y="2781749"/>
                    </a:lnTo>
                    <a:lnTo>
                      <a:pt x="3761113" y="2786824"/>
                    </a:lnTo>
                    <a:lnTo>
                      <a:pt x="3756987" y="2791583"/>
                    </a:lnTo>
                    <a:lnTo>
                      <a:pt x="3752226" y="2796659"/>
                    </a:lnTo>
                    <a:lnTo>
                      <a:pt x="3747147" y="2801735"/>
                    </a:lnTo>
                    <a:lnTo>
                      <a:pt x="3741433" y="2806493"/>
                    </a:lnTo>
                    <a:lnTo>
                      <a:pt x="3736037" y="2811252"/>
                    </a:lnTo>
                    <a:lnTo>
                      <a:pt x="3723658" y="2820769"/>
                    </a:lnTo>
                    <a:lnTo>
                      <a:pt x="3710327" y="2829969"/>
                    </a:lnTo>
                    <a:lnTo>
                      <a:pt x="3696043" y="2838852"/>
                    </a:lnTo>
                    <a:lnTo>
                      <a:pt x="3680490" y="2847418"/>
                    </a:lnTo>
                    <a:lnTo>
                      <a:pt x="3663667" y="2855983"/>
                    </a:lnTo>
                    <a:lnTo>
                      <a:pt x="3646526" y="2863914"/>
                    </a:lnTo>
                    <a:lnTo>
                      <a:pt x="3627799" y="2871845"/>
                    </a:lnTo>
                    <a:lnTo>
                      <a:pt x="3608754" y="2879459"/>
                    </a:lnTo>
                    <a:lnTo>
                      <a:pt x="3588122" y="2886121"/>
                    </a:lnTo>
                    <a:lnTo>
                      <a:pt x="3566855" y="2892783"/>
                    </a:lnTo>
                    <a:lnTo>
                      <a:pt x="3544636" y="2899128"/>
                    </a:lnTo>
                    <a:lnTo>
                      <a:pt x="3522417" y="2905473"/>
                    </a:lnTo>
                    <a:lnTo>
                      <a:pt x="3498611" y="2910866"/>
                    </a:lnTo>
                    <a:lnTo>
                      <a:pt x="3474170" y="2915942"/>
                    </a:lnTo>
                    <a:lnTo>
                      <a:pt x="3449412" y="2920383"/>
                    </a:lnTo>
                    <a:lnTo>
                      <a:pt x="3423701" y="2924824"/>
                    </a:lnTo>
                    <a:lnTo>
                      <a:pt x="3397356" y="2928631"/>
                    </a:lnTo>
                    <a:lnTo>
                      <a:pt x="3370376" y="2931804"/>
                    </a:lnTo>
                    <a:lnTo>
                      <a:pt x="3343395" y="2934976"/>
                    </a:lnTo>
                    <a:lnTo>
                      <a:pt x="3315146" y="2937197"/>
                    </a:lnTo>
                    <a:lnTo>
                      <a:pt x="3286896" y="2938783"/>
                    </a:lnTo>
                    <a:lnTo>
                      <a:pt x="3258011" y="2940369"/>
                    </a:lnTo>
                    <a:lnTo>
                      <a:pt x="3228491" y="2941321"/>
                    </a:lnTo>
                    <a:lnTo>
                      <a:pt x="3198972" y="2941638"/>
                    </a:lnTo>
                    <a:lnTo>
                      <a:pt x="3168500" y="2941321"/>
                    </a:lnTo>
                    <a:lnTo>
                      <a:pt x="3138663" y="2940369"/>
                    </a:lnTo>
                    <a:lnTo>
                      <a:pt x="3109143" y="2938783"/>
                    </a:lnTo>
                    <a:lnTo>
                      <a:pt x="3080259" y="2936880"/>
                    </a:lnTo>
                    <a:lnTo>
                      <a:pt x="3051374" y="2934659"/>
                    </a:lnTo>
                    <a:lnTo>
                      <a:pt x="3023441" y="2931487"/>
                    </a:lnTo>
                    <a:lnTo>
                      <a:pt x="2996144" y="2927997"/>
                    </a:lnTo>
                    <a:lnTo>
                      <a:pt x="2969481" y="2923873"/>
                    </a:lnTo>
                    <a:lnTo>
                      <a:pt x="2943453" y="2919431"/>
                    </a:lnTo>
                    <a:lnTo>
                      <a:pt x="2917742" y="2914355"/>
                    </a:lnTo>
                    <a:lnTo>
                      <a:pt x="2892984" y="2909280"/>
                    </a:lnTo>
                    <a:lnTo>
                      <a:pt x="2869178" y="2903252"/>
                    </a:lnTo>
                    <a:lnTo>
                      <a:pt x="2846007" y="2897224"/>
                    </a:lnTo>
                    <a:lnTo>
                      <a:pt x="2823470" y="2890880"/>
                    </a:lnTo>
                    <a:lnTo>
                      <a:pt x="2802203" y="2883583"/>
                    </a:lnTo>
                    <a:lnTo>
                      <a:pt x="2781889" y="2876286"/>
                    </a:lnTo>
                    <a:lnTo>
                      <a:pt x="2762527" y="2868673"/>
                    </a:lnTo>
                    <a:lnTo>
                      <a:pt x="2743799" y="2860424"/>
                    </a:lnTo>
                    <a:lnTo>
                      <a:pt x="2726024" y="2852176"/>
                    </a:lnTo>
                    <a:lnTo>
                      <a:pt x="2709518" y="2843611"/>
                    </a:lnTo>
                    <a:lnTo>
                      <a:pt x="2694600" y="2834411"/>
                    </a:lnTo>
                    <a:lnTo>
                      <a:pt x="2679999" y="2824893"/>
                    </a:lnTo>
                    <a:lnTo>
                      <a:pt x="2666985" y="2815376"/>
                    </a:lnTo>
                    <a:lnTo>
                      <a:pt x="2660954" y="2810935"/>
                    </a:lnTo>
                    <a:lnTo>
                      <a:pt x="2655240" y="2805542"/>
                    </a:lnTo>
                    <a:lnTo>
                      <a:pt x="2650162" y="2800466"/>
                    </a:lnTo>
                    <a:lnTo>
                      <a:pt x="2645083" y="2795390"/>
                    </a:lnTo>
                    <a:lnTo>
                      <a:pt x="2639687" y="2790314"/>
                    </a:lnTo>
                    <a:lnTo>
                      <a:pt x="2635561" y="2785238"/>
                    </a:lnTo>
                    <a:lnTo>
                      <a:pt x="2631434" y="2780162"/>
                    </a:lnTo>
                    <a:lnTo>
                      <a:pt x="2627625" y="2774452"/>
                    </a:lnTo>
                    <a:lnTo>
                      <a:pt x="2624134" y="2769376"/>
                    </a:lnTo>
                    <a:lnTo>
                      <a:pt x="2620960" y="2763983"/>
                    </a:lnTo>
                    <a:lnTo>
                      <a:pt x="2618103" y="2758273"/>
                    </a:lnTo>
                    <a:lnTo>
                      <a:pt x="2615881" y="2752880"/>
                    </a:lnTo>
                    <a:lnTo>
                      <a:pt x="2613659" y="2747169"/>
                    </a:lnTo>
                    <a:lnTo>
                      <a:pt x="2612072" y="2741776"/>
                    </a:lnTo>
                    <a:lnTo>
                      <a:pt x="2610485" y="2736383"/>
                    </a:lnTo>
                    <a:lnTo>
                      <a:pt x="2609850" y="2730355"/>
                    </a:lnTo>
                    <a:lnTo>
                      <a:pt x="2609215" y="2724962"/>
                    </a:lnTo>
                    <a:lnTo>
                      <a:pt x="2609215" y="2718935"/>
                    </a:lnTo>
                    <a:lnTo>
                      <a:pt x="2608580" y="2719252"/>
                    </a:lnTo>
                    <a:lnTo>
                      <a:pt x="2608580" y="2573004"/>
                    </a:lnTo>
                    <a:lnTo>
                      <a:pt x="2608263" y="2569197"/>
                    </a:lnTo>
                    <a:lnTo>
                      <a:pt x="2608580" y="2560949"/>
                    </a:lnTo>
                    <a:lnTo>
                      <a:pt x="2609850" y="2552700"/>
                    </a:lnTo>
                    <a:close/>
                    <a:moveTo>
                      <a:pt x="3016148" y="2544763"/>
                    </a:moveTo>
                    <a:lnTo>
                      <a:pt x="3016148" y="2660333"/>
                    </a:lnTo>
                    <a:lnTo>
                      <a:pt x="3035827" y="2662556"/>
                    </a:lnTo>
                    <a:lnTo>
                      <a:pt x="3056142" y="2665096"/>
                    </a:lnTo>
                    <a:lnTo>
                      <a:pt x="3076456" y="2667318"/>
                    </a:lnTo>
                    <a:lnTo>
                      <a:pt x="3097406" y="2669223"/>
                    </a:lnTo>
                    <a:lnTo>
                      <a:pt x="3097406" y="2553971"/>
                    </a:lnTo>
                    <a:lnTo>
                      <a:pt x="3076456" y="2552066"/>
                    </a:lnTo>
                    <a:lnTo>
                      <a:pt x="3056142" y="2549843"/>
                    </a:lnTo>
                    <a:lnTo>
                      <a:pt x="3035827" y="2547303"/>
                    </a:lnTo>
                    <a:lnTo>
                      <a:pt x="3016148" y="2544763"/>
                    </a:lnTo>
                    <a:close/>
                    <a:moveTo>
                      <a:pt x="1938656" y="2540386"/>
                    </a:moveTo>
                    <a:lnTo>
                      <a:pt x="1936433" y="2540705"/>
                    </a:lnTo>
                    <a:lnTo>
                      <a:pt x="1933576" y="2540705"/>
                    </a:lnTo>
                    <a:lnTo>
                      <a:pt x="1931036" y="2541342"/>
                    </a:lnTo>
                    <a:lnTo>
                      <a:pt x="1929130" y="2542299"/>
                    </a:lnTo>
                    <a:lnTo>
                      <a:pt x="1927543" y="2542936"/>
                    </a:lnTo>
                    <a:lnTo>
                      <a:pt x="1926273" y="2543892"/>
                    </a:lnTo>
                    <a:lnTo>
                      <a:pt x="1925638" y="2545167"/>
                    </a:lnTo>
                    <a:lnTo>
                      <a:pt x="1925320" y="2546123"/>
                    </a:lnTo>
                    <a:lnTo>
                      <a:pt x="1925320" y="2565247"/>
                    </a:lnTo>
                    <a:lnTo>
                      <a:pt x="1910398" y="2566522"/>
                    </a:lnTo>
                    <a:lnTo>
                      <a:pt x="1895158" y="2568116"/>
                    </a:lnTo>
                    <a:lnTo>
                      <a:pt x="1881188" y="2570028"/>
                    </a:lnTo>
                    <a:lnTo>
                      <a:pt x="1867218" y="2572897"/>
                    </a:lnTo>
                    <a:lnTo>
                      <a:pt x="1853883" y="2575447"/>
                    </a:lnTo>
                    <a:lnTo>
                      <a:pt x="1841183" y="2578634"/>
                    </a:lnTo>
                    <a:lnTo>
                      <a:pt x="1829436" y="2582778"/>
                    </a:lnTo>
                    <a:lnTo>
                      <a:pt x="1818323" y="2586602"/>
                    </a:lnTo>
                    <a:lnTo>
                      <a:pt x="1810703" y="2590108"/>
                    </a:lnTo>
                    <a:lnTo>
                      <a:pt x="1803718" y="2594252"/>
                    </a:lnTo>
                    <a:lnTo>
                      <a:pt x="1797368" y="2598077"/>
                    </a:lnTo>
                    <a:lnTo>
                      <a:pt x="1791970" y="2601902"/>
                    </a:lnTo>
                    <a:lnTo>
                      <a:pt x="1787208" y="2606045"/>
                    </a:lnTo>
                    <a:lnTo>
                      <a:pt x="1783398" y="2610507"/>
                    </a:lnTo>
                    <a:lnTo>
                      <a:pt x="1780223" y="2614651"/>
                    </a:lnTo>
                    <a:lnTo>
                      <a:pt x="1777683" y="2619113"/>
                    </a:lnTo>
                    <a:lnTo>
                      <a:pt x="1776096" y="2623894"/>
                    </a:lnTo>
                    <a:lnTo>
                      <a:pt x="1775460" y="2628038"/>
                    </a:lnTo>
                    <a:lnTo>
                      <a:pt x="1775460" y="2632500"/>
                    </a:lnTo>
                    <a:lnTo>
                      <a:pt x="1776096" y="2637281"/>
                    </a:lnTo>
                    <a:lnTo>
                      <a:pt x="1777683" y="2641743"/>
                    </a:lnTo>
                    <a:lnTo>
                      <a:pt x="1780223" y="2645887"/>
                    </a:lnTo>
                    <a:lnTo>
                      <a:pt x="1783716" y="2650349"/>
                    </a:lnTo>
                    <a:lnTo>
                      <a:pt x="1787526" y="2654811"/>
                    </a:lnTo>
                    <a:lnTo>
                      <a:pt x="1792288" y="2658317"/>
                    </a:lnTo>
                    <a:lnTo>
                      <a:pt x="1797368" y="2661823"/>
                    </a:lnTo>
                    <a:lnTo>
                      <a:pt x="1803400" y="2665329"/>
                    </a:lnTo>
                    <a:lnTo>
                      <a:pt x="1809750" y="2668517"/>
                    </a:lnTo>
                    <a:lnTo>
                      <a:pt x="1816736" y="2671704"/>
                    </a:lnTo>
                    <a:lnTo>
                      <a:pt x="1824356" y="2674573"/>
                    </a:lnTo>
                    <a:lnTo>
                      <a:pt x="1832610" y="2677441"/>
                    </a:lnTo>
                    <a:lnTo>
                      <a:pt x="1840866" y="2679354"/>
                    </a:lnTo>
                    <a:lnTo>
                      <a:pt x="1872933" y="2686047"/>
                    </a:lnTo>
                    <a:lnTo>
                      <a:pt x="1925320" y="2696565"/>
                    </a:lnTo>
                    <a:lnTo>
                      <a:pt x="1925320" y="2778798"/>
                    </a:lnTo>
                    <a:lnTo>
                      <a:pt x="1911668" y="2777204"/>
                    </a:lnTo>
                    <a:lnTo>
                      <a:pt x="1899603" y="2774973"/>
                    </a:lnTo>
                    <a:lnTo>
                      <a:pt x="1885316" y="2772742"/>
                    </a:lnTo>
                    <a:lnTo>
                      <a:pt x="1870393" y="2769236"/>
                    </a:lnTo>
                    <a:lnTo>
                      <a:pt x="1856740" y="2765093"/>
                    </a:lnTo>
                    <a:lnTo>
                      <a:pt x="1844676" y="2760949"/>
                    </a:lnTo>
                    <a:lnTo>
                      <a:pt x="1841183" y="2759674"/>
                    </a:lnTo>
                    <a:lnTo>
                      <a:pt x="1838008" y="2758399"/>
                    </a:lnTo>
                    <a:lnTo>
                      <a:pt x="1835786" y="2757443"/>
                    </a:lnTo>
                    <a:lnTo>
                      <a:pt x="1835150" y="2756805"/>
                    </a:lnTo>
                    <a:lnTo>
                      <a:pt x="1831658" y="2754893"/>
                    </a:lnTo>
                    <a:lnTo>
                      <a:pt x="1829753" y="2753618"/>
                    </a:lnTo>
                    <a:lnTo>
                      <a:pt x="1827848" y="2752662"/>
                    </a:lnTo>
                    <a:lnTo>
                      <a:pt x="1822768" y="2751387"/>
                    </a:lnTo>
                    <a:lnTo>
                      <a:pt x="1817688" y="2750431"/>
                    </a:lnTo>
                    <a:lnTo>
                      <a:pt x="1811656" y="2750112"/>
                    </a:lnTo>
                    <a:lnTo>
                      <a:pt x="1805623" y="2751068"/>
                    </a:lnTo>
                    <a:lnTo>
                      <a:pt x="1799908" y="2751706"/>
                    </a:lnTo>
                    <a:lnTo>
                      <a:pt x="1793876" y="2752981"/>
                    </a:lnTo>
                    <a:lnTo>
                      <a:pt x="1787843" y="2754893"/>
                    </a:lnTo>
                    <a:lnTo>
                      <a:pt x="1782763" y="2756805"/>
                    </a:lnTo>
                    <a:lnTo>
                      <a:pt x="1778636" y="2759355"/>
                    </a:lnTo>
                    <a:lnTo>
                      <a:pt x="1774508" y="2761586"/>
                    </a:lnTo>
                    <a:lnTo>
                      <a:pt x="1771650" y="2764455"/>
                    </a:lnTo>
                    <a:lnTo>
                      <a:pt x="1770698" y="2765730"/>
                    </a:lnTo>
                    <a:lnTo>
                      <a:pt x="1769746" y="2766686"/>
                    </a:lnTo>
                    <a:lnTo>
                      <a:pt x="1769428" y="2767961"/>
                    </a:lnTo>
                    <a:lnTo>
                      <a:pt x="1769428" y="2769555"/>
                    </a:lnTo>
                    <a:lnTo>
                      <a:pt x="1769428" y="2770830"/>
                    </a:lnTo>
                    <a:lnTo>
                      <a:pt x="1770380" y="2772105"/>
                    </a:lnTo>
                    <a:lnTo>
                      <a:pt x="1771016" y="2773061"/>
                    </a:lnTo>
                    <a:lnTo>
                      <a:pt x="1772603" y="2774336"/>
                    </a:lnTo>
                    <a:lnTo>
                      <a:pt x="1778000" y="2777842"/>
                    </a:lnTo>
                    <a:lnTo>
                      <a:pt x="1784668" y="2781348"/>
                    </a:lnTo>
                    <a:lnTo>
                      <a:pt x="1791970" y="2784535"/>
                    </a:lnTo>
                    <a:lnTo>
                      <a:pt x="1799273" y="2787723"/>
                    </a:lnTo>
                    <a:lnTo>
                      <a:pt x="1807846" y="2790591"/>
                    </a:lnTo>
                    <a:lnTo>
                      <a:pt x="1816418" y="2792822"/>
                    </a:lnTo>
                    <a:lnTo>
                      <a:pt x="1825943" y="2795691"/>
                    </a:lnTo>
                    <a:lnTo>
                      <a:pt x="1835786" y="2797603"/>
                    </a:lnTo>
                    <a:lnTo>
                      <a:pt x="1845946" y="2799516"/>
                    </a:lnTo>
                    <a:lnTo>
                      <a:pt x="1856740" y="2801747"/>
                    </a:lnTo>
                    <a:lnTo>
                      <a:pt x="1878648" y="2804934"/>
                    </a:lnTo>
                    <a:lnTo>
                      <a:pt x="1901508" y="2806846"/>
                    </a:lnTo>
                    <a:lnTo>
                      <a:pt x="1925320" y="2808440"/>
                    </a:lnTo>
                    <a:lnTo>
                      <a:pt x="1925320" y="2827245"/>
                    </a:lnTo>
                    <a:lnTo>
                      <a:pt x="1925638" y="2828520"/>
                    </a:lnTo>
                    <a:lnTo>
                      <a:pt x="1926273" y="2829476"/>
                    </a:lnTo>
                    <a:lnTo>
                      <a:pt x="1927543" y="2830433"/>
                    </a:lnTo>
                    <a:lnTo>
                      <a:pt x="1929130" y="2831389"/>
                    </a:lnTo>
                    <a:lnTo>
                      <a:pt x="1931036" y="2832026"/>
                    </a:lnTo>
                    <a:lnTo>
                      <a:pt x="1933576" y="2832664"/>
                    </a:lnTo>
                    <a:lnTo>
                      <a:pt x="1938656" y="2832982"/>
                    </a:lnTo>
                    <a:lnTo>
                      <a:pt x="1985328" y="2832982"/>
                    </a:lnTo>
                    <a:lnTo>
                      <a:pt x="1990726" y="2832664"/>
                    </a:lnTo>
                    <a:lnTo>
                      <a:pt x="1992630" y="2832026"/>
                    </a:lnTo>
                    <a:lnTo>
                      <a:pt x="1995170" y="2831389"/>
                    </a:lnTo>
                    <a:lnTo>
                      <a:pt x="1996758" y="2830433"/>
                    </a:lnTo>
                    <a:lnTo>
                      <a:pt x="1997710" y="2829476"/>
                    </a:lnTo>
                    <a:lnTo>
                      <a:pt x="1998663" y="2828520"/>
                    </a:lnTo>
                    <a:lnTo>
                      <a:pt x="1998980" y="2827245"/>
                    </a:lnTo>
                    <a:lnTo>
                      <a:pt x="1998980" y="2808121"/>
                    </a:lnTo>
                    <a:lnTo>
                      <a:pt x="2013586" y="2806846"/>
                    </a:lnTo>
                    <a:lnTo>
                      <a:pt x="2027873" y="2805572"/>
                    </a:lnTo>
                    <a:lnTo>
                      <a:pt x="2041526" y="2803978"/>
                    </a:lnTo>
                    <a:lnTo>
                      <a:pt x="2054543" y="2801747"/>
                    </a:lnTo>
                    <a:lnTo>
                      <a:pt x="2067243" y="2799197"/>
                    </a:lnTo>
                    <a:lnTo>
                      <a:pt x="2078673" y="2796966"/>
                    </a:lnTo>
                    <a:lnTo>
                      <a:pt x="2089786" y="2793778"/>
                    </a:lnTo>
                    <a:lnTo>
                      <a:pt x="2099310" y="2790272"/>
                    </a:lnTo>
                    <a:lnTo>
                      <a:pt x="2106930" y="2787085"/>
                    </a:lnTo>
                    <a:lnTo>
                      <a:pt x="2114233" y="2783898"/>
                    </a:lnTo>
                    <a:lnTo>
                      <a:pt x="2120900" y="2779754"/>
                    </a:lnTo>
                    <a:lnTo>
                      <a:pt x="2126933" y="2776248"/>
                    </a:lnTo>
                    <a:lnTo>
                      <a:pt x="2132013" y="2772423"/>
                    </a:lnTo>
                    <a:lnTo>
                      <a:pt x="2136776" y="2768280"/>
                    </a:lnTo>
                    <a:lnTo>
                      <a:pt x="2140586" y="2764136"/>
                    </a:lnTo>
                    <a:lnTo>
                      <a:pt x="2143760" y="2759674"/>
                    </a:lnTo>
                    <a:lnTo>
                      <a:pt x="2145983" y="2755212"/>
                    </a:lnTo>
                    <a:lnTo>
                      <a:pt x="2147570" y="2751068"/>
                    </a:lnTo>
                    <a:lnTo>
                      <a:pt x="2148840" y="2746606"/>
                    </a:lnTo>
                    <a:lnTo>
                      <a:pt x="2149158" y="2742144"/>
                    </a:lnTo>
                    <a:lnTo>
                      <a:pt x="2148523" y="2737363"/>
                    </a:lnTo>
                    <a:lnTo>
                      <a:pt x="2147253" y="2733219"/>
                    </a:lnTo>
                    <a:lnTo>
                      <a:pt x="2145030" y="2728757"/>
                    </a:lnTo>
                    <a:lnTo>
                      <a:pt x="2141856" y="2723976"/>
                    </a:lnTo>
                    <a:lnTo>
                      <a:pt x="2140268" y="2721745"/>
                    </a:lnTo>
                    <a:lnTo>
                      <a:pt x="2137728" y="2719833"/>
                    </a:lnTo>
                    <a:lnTo>
                      <a:pt x="2132648" y="2715370"/>
                    </a:lnTo>
                    <a:lnTo>
                      <a:pt x="2126298" y="2711227"/>
                    </a:lnTo>
                    <a:lnTo>
                      <a:pt x="2119630" y="2707721"/>
                    </a:lnTo>
                    <a:lnTo>
                      <a:pt x="2111693" y="2704215"/>
                    </a:lnTo>
                    <a:lnTo>
                      <a:pt x="2103438" y="2701027"/>
                    </a:lnTo>
                    <a:lnTo>
                      <a:pt x="2094548" y="2697840"/>
                    </a:lnTo>
                    <a:lnTo>
                      <a:pt x="2084706" y="2694653"/>
                    </a:lnTo>
                    <a:lnTo>
                      <a:pt x="2074863" y="2692103"/>
                    </a:lnTo>
                    <a:lnTo>
                      <a:pt x="2064068" y="2689553"/>
                    </a:lnTo>
                    <a:lnTo>
                      <a:pt x="2042796" y="2684772"/>
                    </a:lnTo>
                    <a:lnTo>
                      <a:pt x="2020570" y="2680310"/>
                    </a:lnTo>
                    <a:lnTo>
                      <a:pt x="1998980" y="2676485"/>
                    </a:lnTo>
                    <a:lnTo>
                      <a:pt x="1998980" y="2594571"/>
                    </a:lnTo>
                    <a:lnTo>
                      <a:pt x="2018030" y="2596802"/>
                    </a:lnTo>
                    <a:lnTo>
                      <a:pt x="2025016" y="2598077"/>
                    </a:lnTo>
                    <a:lnTo>
                      <a:pt x="2032000" y="2599670"/>
                    </a:lnTo>
                    <a:lnTo>
                      <a:pt x="2047240" y="2603495"/>
                    </a:lnTo>
                    <a:lnTo>
                      <a:pt x="2061846" y="2607958"/>
                    </a:lnTo>
                    <a:lnTo>
                      <a:pt x="2073593" y="2612420"/>
                    </a:lnTo>
                    <a:lnTo>
                      <a:pt x="2080260" y="2614970"/>
                    </a:lnTo>
                    <a:lnTo>
                      <a:pt x="2082483" y="2616245"/>
                    </a:lnTo>
                    <a:lnTo>
                      <a:pt x="2083118" y="2616245"/>
                    </a:lnTo>
                    <a:lnTo>
                      <a:pt x="2086610" y="2618794"/>
                    </a:lnTo>
                    <a:lnTo>
                      <a:pt x="2088516" y="2619751"/>
                    </a:lnTo>
                    <a:lnTo>
                      <a:pt x="2090420" y="2621026"/>
                    </a:lnTo>
                    <a:lnTo>
                      <a:pt x="2095183" y="2622300"/>
                    </a:lnTo>
                    <a:lnTo>
                      <a:pt x="2100898" y="2622938"/>
                    </a:lnTo>
                    <a:lnTo>
                      <a:pt x="2106613" y="2622938"/>
                    </a:lnTo>
                    <a:lnTo>
                      <a:pt x="2112646" y="2622619"/>
                    </a:lnTo>
                    <a:lnTo>
                      <a:pt x="2118360" y="2621982"/>
                    </a:lnTo>
                    <a:lnTo>
                      <a:pt x="2124393" y="2620388"/>
                    </a:lnTo>
                    <a:lnTo>
                      <a:pt x="2129790" y="2618794"/>
                    </a:lnTo>
                    <a:lnTo>
                      <a:pt x="2135188" y="2616563"/>
                    </a:lnTo>
                    <a:lnTo>
                      <a:pt x="2139633" y="2614332"/>
                    </a:lnTo>
                    <a:lnTo>
                      <a:pt x="2143760" y="2612101"/>
                    </a:lnTo>
                    <a:lnTo>
                      <a:pt x="2146618" y="2609232"/>
                    </a:lnTo>
                    <a:lnTo>
                      <a:pt x="2147570" y="2607958"/>
                    </a:lnTo>
                    <a:lnTo>
                      <a:pt x="2148523" y="2606683"/>
                    </a:lnTo>
                    <a:lnTo>
                      <a:pt x="2148840" y="2605089"/>
                    </a:lnTo>
                    <a:lnTo>
                      <a:pt x="2148840" y="2604133"/>
                    </a:lnTo>
                    <a:lnTo>
                      <a:pt x="2148523" y="2602858"/>
                    </a:lnTo>
                    <a:lnTo>
                      <a:pt x="2148206" y="2601583"/>
                    </a:lnTo>
                    <a:lnTo>
                      <a:pt x="2146936" y="2600627"/>
                    </a:lnTo>
                    <a:lnTo>
                      <a:pt x="2145666" y="2599352"/>
                    </a:lnTo>
                    <a:lnTo>
                      <a:pt x="2141220" y="2596483"/>
                    </a:lnTo>
                    <a:lnTo>
                      <a:pt x="2136776" y="2593615"/>
                    </a:lnTo>
                    <a:lnTo>
                      <a:pt x="2131060" y="2591383"/>
                    </a:lnTo>
                    <a:lnTo>
                      <a:pt x="2125663" y="2588515"/>
                    </a:lnTo>
                    <a:lnTo>
                      <a:pt x="2112646" y="2583734"/>
                    </a:lnTo>
                    <a:lnTo>
                      <a:pt x="2098358" y="2579590"/>
                    </a:lnTo>
                    <a:lnTo>
                      <a:pt x="2083436" y="2575766"/>
                    </a:lnTo>
                    <a:lnTo>
                      <a:pt x="2067878" y="2572259"/>
                    </a:lnTo>
                    <a:lnTo>
                      <a:pt x="2052638" y="2569710"/>
                    </a:lnTo>
                    <a:lnTo>
                      <a:pt x="2038033" y="2567479"/>
                    </a:lnTo>
                    <a:lnTo>
                      <a:pt x="2018666" y="2565566"/>
                    </a:lnTo>
                    <a:lnTo>
                      <a:pt x="1998980" y="2564291"/>
                    </a:lnTo>
                    <a:lnTo>
                      <a:pt x="1998980" y="2546123"/>
                    </a:lnTo>
                    <a:lnTo>
                      <a:pt x="1998663" y="2545167"/>
                    </a:lnTo>
                    <a:lnTo>
                      <a:pt x="1997710" y="2543892"/>
                    </a:lnTo>
                    <a:lnTo>
                      <a:pt x="1996758" y="2542936"/>
                    </a:lnTo>
                    <a:lnTo>
                      <a:pt x="1995170" y="2542299"/>
                    </a:lnTo>
                    <a:lnTo>
                      <a:pt x="1992630" y="2541342"/>
                    </a:lnTo>
                    <a:lnTo>
                      <a:pt x="1990726" y="2540705"/>
                    </a:lnTo>
                    <a:lnTo>
                      <a:pt x="1987868" y="2540705"/>
                    </a:lnTo>
                    <a:lnTo>
                      <a:pt x="1985328" y="2540386"/>
                    </a:lnTo>
                    <a:lnTo>
                      <a:pt x="1938656" y="2540386"/>
                    </a:lnTo>
                    <a:close/>
                    <a:moveTo>
                      <a:pt x="1959293" y="2522537"/>
                    </a:moveTo>
                    <a:lnTo>
                      <a:pt x="1982788" y="2522856"/>
                    </a:lnTo>
                    <a:lnTo>
                      <a:pt x="2005966" y="2523493"/>
                    </a:lnTo>
                    <a:lnTo>
                      <a:pt x="2028826" y="2524450"/>
                    </a:lnTo>
                    <a:lnTo>
                      <a:pt x="2051368" y="2526043"/>
                    </a:lnTo>
                    <a:lnTo>
                      <a:pt x="2073910" y="2527637"/>
                    </a:lnTo>
                    <a:lnTo>
                      <a:pt x="2095500" y="2529868"/>
                    </a:lnTo>
                    <a:lnTo>
                      <a:pt x="2116773" y="2532737"/>
                    </a:lnTo>
                    <a:lnTo>
                      <a:pt x="2137728" y="2535605"/>
                    </a:lnTo>
                    <a:lnTo>
                      <a:pt x="2158048" y="2538793"/>
                    </a:lnTo>
                    <a:lnTo>
                      <a:pt x="2177733" y="2542299"/>
                    </a:lnTo>
                    <a:lnTo>
                      <a:pt x="2197100" y="2546123"/>
                    </a:lnTo>
                    <a:lnTo>
                      <a:pt x="2215516" y="2550586"/>
                    </a:lnTo>
                    <a:lnTo>
                      <a:pt x="2233613" y="2555367"/>
                    </a:lnTo>
                    <a:lnTo>
                      <a:pt x="2251076" y="2560148"/>
                    </a:lnTo>
                    <a:lnTo>
                      <a:pt x="2267586" y="2565247"/>
                    </a:lnTo>
                    <a:lnTo>
                      <a:pt x="2283778" y="2570666"/>
                    </a:lnTo>
                    <a:lnTo>
                      <a:pt x="2298700" y="2576403"/>
                    </a:lnTo>
                    <a:lnTo>
                      <a:pt x="2313306" y="2582140"/>
                    </a:lnTo>
                    <a:lnTo>
                      <a:pt x="2326640" y="2588515"/>
                    </a:lnTo>
                    <a:lnTo>
                      <a:pt x="2339658" y="2594889"/>
                    </a:lnTo>
                    <a:lnTo>
                      <a:pt x="2351723" y="2601583"/>
                    </a:lnTo>
                    <a:lnTo>
                      <a:pt x="2362518" y="2608914"/>
                    </a:lnTo>
                    <a:lnTo>
                      <a:pt x="2372996" y="2615607"/>
                    </a:lnTo>
                    <a:lnTo>
                      <a:pt x="2381886" y="2622938"/>
                    </a:lnTo>
                    <a:lnTo>
                      <a:pt x="2390140" y="2630587"/>
                    </a:lnTo>
                    <a:lnTo>
                      <a:pt x="2397443" y="2638237"/>
                    </a:lnTo>
                    <a:lnTo>
                      <a:pt x="2403793" y="2645568"/>
                    </a:lnTo>
                    <a:lnTo>
                      <a:pt x="2406016" y="2649711"/>
                    </a:lnTo>
                    <a:lnTo>
                      <a:pt x="2408873" y="2653855"/>
                    </a:lnTo>
                    <a:lnTo>
                      <a:pt x="2410778" y="2657998"/>
                    </a:lnTo>
                    <a:lnTo>
                      <a:pt x="2412683" y="2661823"/>
                    </a:lnTo>
                    <a:lnTo>
                      <a:pt x="2414270" y="2665967"/>
                    </a:lnTo>
                    <a:lnTo>
                      <a:pt x="2415540" y="2670110"/>
                    </a:lnTo>
                    <a:lnTo>
                      <a:pt x="2416810" y="2674254"/>
                    </a:lnTo>
                    <a:lnTo>
                      <a:pt x="2417446" y="2678397"/>
                    </a:lnTo>
                    <a:lnTo>
                      <a:pt x="2417763" y="2682541"/>
                    </a:lnTo>
                    <a:lnTo>
                      <a:pt x="2417763" y="2686684"/>
                    </a:lnTo>
                    <a:lnTo>
                      <a:pt x="2417763" y="2691147"/>
                    </a:lnTo>
                    <a:lnTo>
                      <a:pt x="2417446" y="2694971"/>
                    </a:lnTo>
                    <a:lnTo>
                      <a:pt x="2416810" y="2699434"/>
                    </a:lnTo>
                    <a:lnTo>
                      <a:pt x="2415540" y="2703896"/>
                    </a:lnTo>
                    <a:lnTo>
                      <a:pt x="2414270" y="2707721"/>
                    </a:lnTo>
                    <a:lnTo>
                      <a:pt x="2412683" y="2711864"/>
                    </a:lnTo>
                    <a:lnTo>
                      <a:pt x="2410778" y="2716008"/>
                    </a:lnTo>
                    <a:lnTo>
                      <a:pt x="2408873" y="2720151"/>
                    </a:lnTo>
                    <a:lnTo>
                      <a:pt x="2406016" y="2723976"/>
                    </a:lnTo>
                    <a:lnTo>
                      <a:pt x="2403793" y="2728120"/>
                    </a:lnTo>
                    <a:lnTo>
                      <a:pt x="2397443" y="2735769"/>
                    </a:lnTo>
                    <a:lnTo>
                      <a:pt x="2390140" y="2743419"/>
                    </a:lnTo>
                    <a:lnTo>
                      <a:pt x="2381886" y="2751068"/>
                    </a:lnTo>
                    <a:lnTo>
                      <a:pt x="2372996" y="2758080"/>
                    </a:lnTo>
                    <a:lnTo>
                      <a:pt x="2362518" y="2765093"/>
                    </a:lnTo>
                    <a:lnTo>
                      <a:pt x="2351723" y="2772105"/>
                    </a:lnTo>
                    <a:lnTo>
                      <a:pt x="2339658" y="2778798"/>
                    </a:lnTo>
                    <a:lnTo>
                      <a:pt x="2326640" y="2785173"/>
                    </a:lnTo>
                    <a:lnTo>
                      <a:pt x="2313306" y="2791229"/>
                    </a:lnTo>
                    <a:lnTo>
                      <a:pt x="2298700" y="2797284"/>
                    </a:lnTo>
                    <a:lnTo>
                      <a:pt x="2283778" y="2803340"/>
                    </a:lnTo>
                    <a:lnTo>
                      <a:pt x="2267586" y="2808440"/>
                    </a:lnTo>
                    <a:lnTo>
                      <a:pt x="2251076" y="2813540"/>
                    </a:lnTo>
                    <a:lnTo>
                      <a:pt x="2233613" y="2818640"/>
                    </a:lnTo>
                    <a:lnTo>
                      <a:pt x="2215516" y="2823102"/>
                    </a:lnTo>
                    <a:lnTo>
                      <a:pt x="2197100" y="2827245"/>
                    </a:lnTo>
                    <a:lnTo>
                      <a:pt x="2177733" y="2831389"/>
                    </a:lnTo>
                    <a:lnTo>
                      <a:pt x="2158048" y="2834895"/>
                    </a:lnTo>
                    <a:lnTo>
                      <a:pt x="2137728" y="2838401"/>
                    </a:lnTo>
                    <a:lnTo>
                      <a:pt x="2116773" y="2841270"/>
                    </a:lnTo>
                    <a:lnTo>
                      <a:pt x="2095500" y="2844138"/>
                    </a:lnTo>
                    <a:lnTo>
                      <a:pt x="2073910" y="2846051"/>
                    </a:lnTo>
                    <a:lnTo>
                      <a:pt x="2051368" y="2847963"/>
                    </a:lnTo>
                    <a:lnTo>
                      <a:pt x="2028826" y="2849238"/>
                    </a:lnTo>
                    <a:lnTo>
                      <a:pt x="2005966" y="2850513"/>
                    </a:lnTo>
                    <a:lnTo>
                      <a:pt x="1982788" y="2851150"/>
                    </a:lnTo>
                    <a:lnTo>
                      <a:pt x="1959293" y="2851150"/>
                    </a:lnTo>
                    <a:lnTo>
                      <a:pt x="1935480" y="2851150"/>
                    </a:lnTo>
                    <a:lnTo>
                      <a:pt x="1912303" y="2850513"/>
                    </a:lnTo>
                    <a:lnTo>
                      <a:pt x="1889443" y="2849238"/>
                    </a:lnTo>
                    <a:lnTo>
                      <a:pt x="1866900" y="2847963"/>
                    </a:lnTo>
                    <a:lnTo>
                      <a:pt x="1844358" y="2846051"/>
                    </a:lnTo>
                    <a:lnTo>
                      <a:pt x="1822768" y="2844138"/>
                    </a:lnTo>
                    <a:lnTo>
                      <a:pt x="1801496" y="2841270"/>
                    </a:lnTo>
                    <a:lnTo>
                      <a:pt x="1780540" y="2838401"/>
                    </a:lnTo>
                    <a:lnTo>
                      <a:pt x="1760220" y="2834895"/>
                    </a:lnTo>
                    <a:lnTo>
                      <a:pt x="1740536" y="2831389"/>
                    </a:lnTo>
                    <a:lnTo>
                      <a:pt x="1721168" y="2827245"/>
                    </a:lnTo>
                    <a:lnTo>
                      <a:pt x="1702753" y="2823102"/>
                    </a:lnTo>
                    <a:lnTo>
                      <a:pt x="1684656" y="2818640"/>
                    </a:lnTo>
                    <a:lnTo>
                      <a:pt x="1667193" y="2813540"/>
                    </a:lnTo>
                    <a:lnTo>
                      <a:pt x="1650683" y="2808440"/>
                    </a:lnTo>
                    <a:lnTo>
                      <a:pt x="1634490" y="2803340"/>
                    </a:lnTo>
                    <a:lnTo>
                      <a:pt x="1619568" y="2797284"/>
                    </a:lnTo>
                    <a:lnTo>
                      <a:pt x="1604963" y="2791229"/>
                    </a:lnTo>
                    <a:lnTo>
                      <a:pt x="1591628" y="2785173"/>
                    </a:lnTo>
                    <a:lnTo>
                      <a:pt x="1578610" y="2778798"/>
                    </a:lnTo>
                    <a:lnTo>
                      <a:pt x="1566863" y="2772105"/>
                    </a:lnTo>
                    <a:lnTo>
                      <a:pt x="1555750" y="2765093"/>
                    </a:lnTo>
                    <a:lnTo>
                      <a:pt x="1545273" y="2758080"/>
                    </a:lnTo>
                    <a:lnTo>
                      <a:pt x="1536383" y="2751068"/>
                    </a:lnTo>
                    <a:lnTo>
                      <a:pt x="1528128" y="2743419"/>
                    </a:lnTo>
                    <a:lnTo>
                      <a:pt x="1520826" y="2735769"/>
                    </a:lnTo>
                    <a:lnTo>
                      <a:pt x="1514793" y="2728120"/>
                    </a:lnTo>
                    <a:lnTo>
                      <a:pt x="1511936" y="2723976"/>
                    </a:lnTo>
                    <a:lnTo>
                      <a:pt x="1509396" y="2720151"/>
                    </a:lnTo>
                    <a:lnTo>
                      <a:pt x="1507490" y="2716008"/>
                    </a:lnTo>
                    <a:lnTo>
                      <a:pt x="1505586" y="2711864"/>
                    </a:lnTo>
                    <a:lnTo>
                      <a:pt x="1503998" y="2707721"/>
                    </a:lnTo>
                    <a:lnTo>
                      <a:pt x="1502410" y="2703896"/>
                    </a:lnTo>
                    <a:lnTo>
                      <a:pt x="1501776" y="2699434"/>
                    </a:lnTo>
                    <a:lnTo>
                      <a:pt x="1500823" y="2694971"/>
                    </a:lnTo>
                    <a:lnTo>
                      <a:pt x="1500506" y="2691147"/>
                    </a:lnTo>
                    <a:lnTo>
                      <a:pt x="1500188" y="2686684"/>
                    </a:lnTo>
                    <a:lnTo>
                      <a:pt x="1500506" y="2682541"/>
                    </a:lnTo>
                    <a:lnTo>
                      <a:pt x="1500823" y="2678397"/>
                    </a:lnTo>
                    <a:lnTo>
                      <a:pt x="1501776" y="2674254"/>
                    </a:lnTo>
                    <a:lnTo>
                      <a:pt x="1502410" y="2670110"/>
                    </a:lnTo>
                    <a:lnTo>
                      <a:pt x="1503998" y="2665967"/>
                    </a:lnTo>
                    <a:lnTo>
                      <a:pt x="1505586" y="2661823"/>
                    </a:lnTo>
                    <a:lnTo>
                      <a:pt x="1507490" y="2657998"/>
                    </a:lnTo>
                    <a:lnTo>
                      <a:pt x="1509396" y="2653855"/>
                    </a:lnTo>
                    <a:lnTo>
                      <a:pt x="1511936" y="2649711"/>
                    </a:lnTo>
                    <a:lnTo>
                      <a:pt x="1514793" y="2645568"/>
                    </a:lnTo>
                    <a:lnTo>
                      <a:pt x="1520826" y="2638237"/>
                    </a:lnTo>
                    <a:lnTo>
                      <a:pt x="1528128" y="2630587"/>
                    </a:lnTo>
                    <a:lnTo>
                      <a:pt x="1536383" y="2622938"/>
                    </a:lnTo>
                    <a:lnTo>
                      <a:pt x="1545273" y="2615607"/>
                    </a:lnTo>
                    <a:lnTo>
                      <a:pt x="1555750" y="2608914"/>
                    </a:lnTo>
                    <a:lnTo>
                      <a:pt x="1566863" y="2601583"/>
                    </a:lnTo>
                    <a:lnTo>
                      <a:pt x="1578610" y="2594889"/>
                    </a:lnTo>
                    <a:lnTo>
                      <a:pt x="1591628" y="2588515"/>
                    </a:lnTo>
                    <a:lnTo>
                      <a:pt x="1604963" y="2582140"/>
                    </a:lnTo>
                    <a:lnTo>
                      <a:pt x="1619568" y="2576403"/>
                    </a:lnTo>
                    <a:lnTo>
                      <a:pt x="1634490" y="2570666"/>
                    </a:lnTo>
                    <a:lnTo>
                      <a:pt x="1650683" y="2565247"/>
                    </a:lnTo>
                    <a:lnTo>
                      <a:pt x="1667193" y="2560148"/>
                    </a:lnTo>
                    <a:lnTo>
                      <a:pt x="1684656" y="2555367"/>
                    </a:lnTo>
                    <a:lnTo>
                      <a:pt x="1702753" y="2550586"/>
                    </a:lnTo>
                    <a:lnTo>
                      <a:pt x="1721168" y="2546123"/>
                    </a:lnTo>
                    <a:lnTo>
                      <a:pt x="1740536" y="2542299"/>
                    </a:lnTo>
                    <a:lnTo>
                      <a:pt x="1760220" y="2538793"/>
                    </a:lnTo>
                    <a:lnTo>
                      <a:pt x="1780540" y="2535605"/>
                    </a:lnTo>
                    <a:lnTo>
                      <a:pt x="1801496" y="2532737"/>
                    </a:lnTo>
                    <a:lnTo>
                      <a:pt x="1822768" y="2529868"/>
                    </a:lnTo>
                    <a:lnTo>
                      <a:pt x="1844358" y="2527637"/>
                    </a:lnTo>
                    <a:lnTo>
                      <a:pt x="1866900" y="2526043"/>
                    </a:lnTo>
                    <a:lnTo>
                      <a:pt x="1889443" y="2524450"/>
                    </a:lnTo>
                    <a:lnTo>
                      <a:pt x="1912303" y="2523493"/>
                    </a:lnTo>
                    <a:lnTo>
                      <a:pt x="1935480" y="2522856"/>
                    </a:lnTo>
                    <a:lnTo>
                      <a:pt x="1959293" y="2522537"/>
                    </a:lnTo>
                    <a:close/>
                    <a:moveTo>
                      <a:pt x="2854584" y="2507933"/>
                    </a:moveTo>
                    <a:lnTo>
                      <a:pt x="2854584" y="2625091"/>
                    </a:lnTo>
                    <a:lnTo>
                      <a:pt x="2873946" y="2630488"/>
                    </a:lnTo>
                    <a:lnTo>
                      <a:pt x="2893626" y="2636203"/>
                    </a:lnTo>
                    <a:lnTo>
                      <a:pt x="2914258" y="2640966"/>
                    </a:lnTo>
                    <a:lnTo>
                      <a:pt x="2935524" y="2645728"/>
                    </a:lnTo>
                    <a:lnTo>
                      <a:pt x="2935524" y="2529523"/>
                    </a:lnTo>
                    <a:lnTo>
                      <a:pt x="2914258" y="2524761"/>
                    </a:lnTo>
                    <a:lnTo>
                      <a:pt x="2893626" y="2519363"/>
                    </a:lnTo>
                    <a:lnTo>
                      <a:pt x="2873946" y="2513965"/>
                    </a:lnTo>
                    <a:lnTo>
                      <a:pt x="2854584" y="2507933"/>
                    </a:lnTo>
                    <a:close/>
                    <a:moveTo>
                      <a:pt x="2692385" y="2444750"/>
                    </a:moveTo>
                    <a:lnTo>
                      <a:pt x="2692385" y="2542223"/>
                    </a:lnTo>
                    <a:lnTo>
                      <a:pt x="2695241" y="2545081"/>
                    </a:lnTo>
                    <a:lnTo>
                      <a:pt x="2698098" y="2548256"/>
                    </a:lnTo>
                    <a:lnTo>
                      <a:pt x="2705399" y="2554923"/>
                    </a:lnTo>
                    <a:lnTo>
                      <a:pt x="2714921" y="2561591"/>
                    </a:lnTo>
                    <a:lnTo>
                      <a:pt x="2725078" y="2568576"/>
                    </a:lnTo>
                    <a:lnTo>
                      <a:pt x="2737140" y="2576196"/>
                    </a:lnTo>
                    <a:lnTo>
                      <a:pt x="2748884" y="2582863"/>
                    </a:lnTo>
                    <a:lnTo>
                      <a:pt x="2761581" y="2589213"/>
                    </a:lnTo>
                    <a:lnTo>
                      <a:pt x="2773325" y="2595246"/>
                    </a:lnTo>
                    <a:lnTo>
                      <a:pt x="2773325" y="2486343"/>
                    </a:lnTo>
                    <a:lnTo>
                      <a:pt x="2758407" y="2480628"/>
                    </a:lnTo>
                    <a:lnTo>
                      <a:pt x="2744441" y="2475230"/>
                    </a:lnTo>
                    <a:lnTo>
                      <a:pt x="2732379" y="2469198"/>
                    </a:lnTo>
                    <a:lnTo>
                      <a:pt x="2721269" y="2464118"/>
                    </a:lnTo>
                    <a:lnTo>
                      <a:pt x="2712064" y="2458720"/>
                    </a:lnTo>
                    <a:lnTo>
                      <a:pt x="2704446" y="2453958"/>
                    </a:lnTo>
                    <a:lnTo>
                      <a:pt x="2697781" y="2449195"/>
                    </a:lnTo>
                    <a:lnTo>
                      <a:pt x="2692385" y="2444750"/>
                    </a:lnTo>
                    <a:close/>
                    <a:moveTo>
                      <a:pt x="3744614" y="2439353"/>
                    </a:moveTo>
                    <a:lnTo>
                      <a:pt x="3737949" y="2444433"/>
                    </a:lnTo>
                    <a:lnTo>
                      <a:pt x="3730648" y="2449195"/>
                    </a:lnTo>
                    <a:lnTo>
                      <a:pt x="3722713" y="2454275"/>
                    </a:lnTo>
                    <a:lnTo>
                      <a:pt x="3715095" y="2459038"/>
                    </a:lnTo>
                    <a:lnTo>
                      <a:pt x="3706524" y="2462848"/>
                    </a:lnTo>
                    <a:lnTo>
                      <a:pt x="3698907" y="2466975"/>
                    </a:lnTo>
                    <a:lnTo>
                      <a:pt x="3691289" y="2470468"/>
                    </a:lnTo>
                    <a:lnTo>
                      <a:pt x="3683671" y="2473325"/>
                    </a:lnTo>
                    <a:lnTo>
                      <a:pt x="3683671" y="2592706"/>
                    </a:lnTo>
                    <a:lnTo>
                      <a:pt x="3692558" y="2588578"/>
                    </a:lnTo>
                    <a:lnTo>
                      <a:pt x="3701128" y="2583816"/>
                    </a:lnTo>
                    <a:lnTo>
                      <a:pt x="3709381" y="2579053"/>
                    </a:lnTo>
                    <a:lnTo>
                      <a:pt x="3717634" y="2573973"/>
                    </a:lnTo>
                    <a:lnTo>
                      <a:pt x="3725252" y="2568258"/>
                    </a:lnTo>
                    <a:lnTo>
                      <a:pt x="3732235" y="2563178"/>
                    </a:lnTo>
                    <a:lnTo>
                      <a:pt x="3738901" y="2557781"/>
                    </a:lnTo>
                    <a:lnTo>
                      <a:pt x="3744614" y="2553018"/>
                    </a:lnTo>
                    <a:lnTo>
                      <a:pt x="3744614" y="2439353"/>
                    </a:lnTo>
                    <a:close/>
                    <a:moveTo>
                      <a:pt x="3151360" y="2322195"/>
                    </a:moveTo>
                    <a:lnTo>
                      <a:pt x="3151360" y="2437130"/>
                    </a:lnTo>
                    <a:lnTo>
                      <a:pt x="3174848" y="2437765"/>
                    </a:lnTo>
                    <a:lnTo>
                      <a:pt x="3198972" y="2437765"/>
                    </a:lnTo>
                    <a:lnTo>
                      <a:pt x="3215477" y="2437765"/>
                    </a:lnTo>
                    <a:lnTo>
                      <a:pt x="3231983" y="2437448"/>
                    </a:lnTo>
                    <a:lnTo>
                      <a:pt x="3231983" y="2322512"/>
                    </a:lnTo>
                    <a:lnTo>
                      <a:pt x="3198972" y="2323147"/>
                    </a:lnTo>
                    <a:lnTo>
                      <a:pt x="3174848" y="2323147"/>
                    </a:lnTo>
                    <a:lnTo>
                      <a:pt x="3151360" y="2322195"/>
                    </a:lnTo>
                    <a:close/>
                    <a:moveTo>
                      <a:pt x="3815080" y="2317750"/>
                    </a:moveTo>
                    <a:lnTo>
                      <a:pt x="3816033" y="2325370"/>
                    </a:lnTo>
                    <a:lnTo>
                      <a:pt x="3816350" y="2332673"/>
                    </a:lnTo>
                    <a:lnTo>
                      <a:pt x="3816350" y="2483803"/>
                    </a:lnTo>
                    <a:lnTo>
                      <a:pt x="3816033" y="2484438"/>
                    </a:lnTo>
                    <a:lnTo>
                      <a:pt x="3815398" y="2493010"/>
                    </a:lnTo>
                    <a:lnTo>
                      <a:pt x="3814763" y="2498408"/>
                    </a:lnTo>
                    <a:lnTo>
                      <a:pt x="3813493" y="2504123"/>
                    </a:lnTo>
                    <a:lnTo>
                      <a:pt x="3811906" y="2509520"/>
                    </a:lnTo>
                    <a:lnTo>
                      <a:pt x="3810319" y="2514600"/>
                    </a:lnTo>
                    <a:lnTo>
                      <a:pt x="3808097" y="2520316"/>
                    </a:lnTo>
                    <a:lnTo>
                      <a:pt x="3805558" y="2525713"/>
                    </a:lnTo>
                    <a:lnTo>
                      <a:pt x="3803019" y="2530793"/>
                    </a:lnTo>
                    <a:lnTo>
                      <a:pt x="3799844" y="2536508"/>
                    </a:lnTo>
                    <a:lnTo>
                      <a:pt x="3796036" y="2541588"/>
                    </a:lnTo>
                    <a:lnTo>
                      <a:pt x="3792226" y="2546668"/>
                    </a:lnTo>
                    <a:lnTo>
                      <a:pt x="3788418" y="2551748"/>
                    </a:lnTo>
                    <a:lnTo>
                      <a:pt x="3783974" y="2556828"/>
                    </a:lnTo>
                    <a:lnTo>
                      <a:pt x="3779212" y="2561591"/>
                    </a:lnTo>
                    <a:lnTo>
                      <a:pt x="3774134" y="2566671"/>
                    </a:lnTo>
                    <a:lnTo>
                      <a:pt x="3768420" y="2571433"/>
                    </a:lnTo>
                    <a:lnTo>
                      <a:pt x="3763024" y="2576513"/>
                    </a:lnTo>
                    <a:lnTo>
                      <a:pt x="3750963" y="2586038"/>
                    </a:lnTo>
                    <a:lnTo>
                      <a:pt x="3737314" y="2595246"/>
                    </a:lnTo>
                    <a:lnTo>
                      <a:pt x="3722713" y="2604136"/>
                    </a:lnTo>
                    <a:lnTo>
                      <a:pt x="3707477" y="2613026"/>
                    </a:lnTo>
                    <a:lnTo>
                      <a:pt x="3690971" y="2621281"/>
                    </a:lnTo>
                    <a:lnTo>
                      <a:pt x="3673513" y="2628901"/>
                    </a:lnTo>
                    <a:lnTo>
                      <a:pt x="3655103" y="2636838"/>
                    </a:lnTo>
                    <a:lnTo>
                      <a:pt x="3635424" y="2644458"/>
                    </a:lnTo>
                    <a:lnTo>
                      <a:pt x="3615109" y="2651443"/>
                    </a:lnTo>
                    <a:lnTo>
                      <a:pt x="3593842" y="2658111"/>
                    </a:lnTo>
                    <a:lnTo>
                      <a:pt x="3571941" y="2664461"/>
                    </a:lnTo>
                    <a:lnTo>
                      <a:pt x="3549087" y="2670493"/>
                    </a:lnTo>
                    <a:lnTo>
                      <a:pt x="3525281" y="2675891"/>
                    </a:lnTo>
                    <a:lnTo>
                      <a:pt x="3501157" y="2680971"/>
                    </a:lnTo>
                    <a:lnTo>
                      <a:pt x="3476082" y="2685733"/>
                    </a:lnTo>
                    <a:lnTo>
                      <a:pt x="3450371" y="2689861"/>
                    </a:lnTo>
                    <a:lnTo>
                      <a:pt x="3424343" y="2693671"/>
                    </a:lnTo>
                    <a:lnTo>
                      <a:pt x="3397680" y="2697163"/>
                    </a:lnTo>
                    <a:lnTo>
                      <a:pt x="3370065" y="2700021"/>
                    </a:lnTo>
                    <a:lnTo>
                      <a:pt x="3341815" y="2702561"/>
                    </a:lnTo>
                    <a:lnTo>
                      <a:pt x="3313565" y="2704466"/>
                    </a:lnTo>
                    <a:lnTo>
                      <a:pt x="3284680" y="2705736"/>
                    </a:lnTo>
                    <a:lnTo>
                      <a:pt x="3255478" y="2706371"/>
                    </a:lnTo>
                    <a:lnTo>
                      <a:pt x="3225959" y="2706688"/>
                    </a:lnTo>
                    <a:lnTo>
                      <a:pt x="3195487" y="2706371"/>
                    </a:lnTo>
                    <a:lnTo>
                      <a:pt x="3165650" y="2705736"/>
                    </a:lnTo>
                    <a:lnTo>
                      <a:pt x="3136130" y="2704148"/>
                    </a:lnTo>
                    <a:lnTo>
                      <a:pt x="3106928" y="2701926"/>
                    </a:lnTo>
                    <a:lnTo>
                      <a:pt x="3078678" y="2699703"/>
                    </a:lnTo>
                    <a:lnTo>
                      <a:pt x="3050428" y="2696528"/>
                    </a:lnTo>
                    <a:lnTo>
                      <a:pt x="3022813" y="2693353"/>
                    </a:lnTo>
                    <a:lnTo>
                      <a:pt x="2996150" y="2688908"/>
                    </a:lnTo>
                    <a:lnTo>
                      <a:pt x="2970122" y="2684781"/>
                    </a:lnTo>
                    <a:lnTo>
                      <a:pt x="2944729" y="2680018"/>
                    </a:lnTo>
                    <a:lnTo>
                      <a:pt x="2919971" y="2674303"/>
                    </a:lnTo>
                    <a:lnTo>
                      <a:pt x="2895847" y="2668588"/>
                    </a:lnTo>
                    <a:lnTo>
                      <a:pt x="2872994" y="2662556"/>
                    </a:lnTo>
                    <a:lnTo>
                      <a:pt x="2850775" y="2655888"/>
                    </a:lnTo>
                    <a:lnTo>
                      <a:pt x="2829190" y="2648903"/>
                    </a:lnTo>
                    <a:lnTo>
                      <a:pt x="2808876" y="2641601"/>
                    </a:lnTo>
                    <a:lnTo>
                      <a:pt x="2789196" y="2633663"/>
                    </a:lnTo>
                    <a:lnTo>
                      <a:pt x="2770469" y="2625408"/>
                    </a:lnTo>
                    <a:lnTo>
                      <a:pt x="2753328" y="2617153"/>
                    </a:lnTo>
                    <a:lnTo>
                      <a:pt x="2736823" y="2608581"/>
                    </a:lnTo>
                    <a:lnTo>
                      <a:pt x="2721269" y="2599373"/>
                    </a:lnTo>
                    <a:lnTo>
                      <a:pt x="2706986" y="2590483"/>
                    </a:lnTo>
                    <a:lnTo>
                      <a:pt x="2693972" y="2580641"/>
                    </a:lnTo>
                    <a:lnTo>
                      <a:pt x="2688258" y="2575878"/>
                    </a:lnTo>
                    <a:lnTo>
                      <a:pt x="2682227" y="2570798"/>
                    </a:lnTo>
                    <a:lnTo>
                      <a:pt x="2676831" y="2566036"/>
                    </a:lnTo>
                    <a:lnTo>
                      <a:pt x="2671753" y="2560956"/>
                    </a:lnTo>
                    <a:lnTo>
                      <a:pt x="2666991" y="2555558"/>
                    </a:lnTo>
                    <a:lnTo>
                      <a:pt x="2662548" y="2550161"/>
                    </a:lnTo>
                    <a:lnTo>
                      <a:pt x="2658104" y="2545081"/>
                    </a:lnTo>
                    <a:lnTo>
                      <a:pt x="2654612" y="2540001"/>
                    </a:lnTo>
                    <a:lnTo>
                      <a:pt x="2651121" y="2534286"/>
                    </a:lnTo>
                    <a:lnTo>
                      <a:pt x="2647947" y="2528888"/>
                    </a:lnTo>
                    <a:lnTo>
                      <a:pt x="2645090" y="2523808"/>
                    </a:lnTo>
                    <a:lnTo>
                      <a:pt x="2642868" y="2518093"/>
                    </a:lnTo>
                    <a:lnTo>
                      <a:pt x="2640329" y="2512695"/>
                    </a:lnTo>
                    <a:lnTo>
                      <a:pt x="2638742" y="2506663"/>
                    </a:lnTo>
                    <a:lnTo>
                      <a:pt x="2637789" y="2501265"/>
                    </a:lnTo>
                    <a:lnTo>
                      <a:pt x="2636520" y="2495868"/>
                    </a:lnTo>
                    <a:lnTo>
                      <a:pt x="2636202" y="2489835"/>
                    </a:lnTo>
                    <a:lnTo>
                      <a:pt x="2635885" y="2484438"/>
                    </a:lnTo>
                    <a:lnTo>
                      <a:pt x="2635250" y="2484438"/>
                    </a:lnTo>
                    <a:lnTo>
                      <a:pt x="2635250" y="2375535"/>
                    </a:lnTo>
                    <a:lnTo>
                      <a:pt x="2646360" y="2383790"/>
                    </a:lnTo>
                    <a:lnTo>
                      <a:pt x="2657786" y="2392045"/>
                    </a:lnTo>
                    <a:lnTo>
                      <a:pt x="2670166" y="2399983"/>
                    </a:lnTo>
                    <a:lnTo>
                      <a:pt x="2683180" y="2407285"/>
                    </a:lnTo>
                    <a:lnTo>
                      <a:pt x="2696511" y="2414905"/>
                    </a:lnTo>
                    <a:lnTo>
                      <a:pt x="2710160" y="2421890"/>
                    </a:lnTo>
                    <a:lnTo>
                      <a:pt x="2724761" y="2429193"/>
                    </a:lnTo>
                    <a:lnTo>
                      <a:pt x="2740314" y="2435860"/>
                    </a:lnTo>
                    <a:lnTo>
                      <a:pt x="2755550" y="2442210"/>
                    </a:lnTo>
                    <a:lnTo>
                      <a:pt x="2771738" y="2448243"/>
                    </a:lnTo>
                    <a:lnTo>
                      <a:pt x="2788244" y="2453958"/>
                    </a:lnTo>
                    <a:lnTo>
                      <a:pt x="2805384" y="2459673"/>
                    </a:lnTo>
                    <a:lnTo>
                      <a:pt x="2822525" y="2465070"/>
                    </a:lnTo>
                    <a:lnTo>
                      <a:pt x="2840300" y="2470150"/>
                    </a:lnTo>
                    <a:lnTo>
                      <a:pt x="2858393" y="2474913"/>
                    </a:lnTo>
                    <a:lnTo>
                      <a:pt x="2877120" y="2479675"/>
                    </a:lnTo>
                    <a:lnTo>
                      <a:pt x="2895530" y="2483803"/>
                    </a:lnTo>
                    <a:lnTo>
                      <a:pt x="2914892" y="2487930"/>
                    </a:lnTo>
                    <a:lnTo>
                      <a:pt x="2934255" y="2491423"/>
                    </a:lnTo>
                    <a:lnTo>
                      <a:pt x="2953617" y="2494915"/>
                    </a:lnTo>
                    <a:lnTo>
                      <a:pt x="2973614" y="2498090"/>
                    </a:lnTo>
                    <a:lnTo>
                      <a:pt x="2993294" y="2501265"/>
                    </a:lnTo>
                    <a:lnTo>
                      <a:pt x="3013926" y="2503488"/>
                    </a:lnTo>
                    <a:lnTo>
                      <a:pt x="3033923" y="2506028"/>
                    </a:lnTo>
                    <a:lnTo>
                      <a:pt x="3054555" y="2508250"/>
                    </a:lnTo>
                    <a:lnTo>
                      <a:pt x="3074869" y="2509838"/>
                    </a:lnTo>
                    <a:lnTo>
                      <a:pt x="3095819" y="2511425"/>
                    </a:lnTo>
                    <a:lnTo>
                      <a:pt x="3116451" y="2512695"/>
                    </a:lnTo>
                    <a:lnTo>
                      <a:pt x="3137400" y="2513965"/>
                    </a:lnTo>
                    <a:lnTo>
                      <a:pt x="3158032" y="2514600"/>
                    </a:lnTo>
                    <a:lnTo>
                      <a:pt x="3178981" y="2514918"/>
                    </a:lnTo>
                    <a:lnTo>
                      <a:pt x="3199613" y="2514918"/>
                    </a:lnTo>
                    <a:lnTo>
                      <a:pt x="3224372" y="2514918"/>
                    </a:lnTo>
                    <a:lnTo>
                      <a:pt x="3249765" y="2514283"/>
                    </a:lnTo>
                    <a:lnTo>
                      <a:pt x="3274523" y="2513330"/>
                    </a:lnTo>
                    <a:lnTo>
                      <a:pt x="3299282" y="2511743"/>
                    </a:lnTo>
                    <a:lnTo>
                      <a:pt x="3324040" y="2510473"/>
                    </a:lnTo>
                    <a:lnTo>
                      <a:pt x="3348481" y="2507933"/>
                    </a:lnTo>
                    <a:lnTo>
                      <a:pt x="3372922" y="2505710"/>
                    </a:lnTo>
                    <a:lnTo>
                      <a:pt x="3397680" y="2502535"/>
                    </a:lnTo>
                    <a:lnTo>
                      <a:pt x="3421486" y="2499360"/>
                    </a:lnTo>
                    <a:lnTo>
                      <a:pt x="3445292" y="2495233"/>
                    </a:lnTo>
                    <a:lnTo>
                      <a:pt x="3468464" y="2491423"/>
                    </a:lnTo>
                    <a:lnTo>
                      <a:pt x="3491635" y="2486978"/>
                    </a:lnTo>
                    <a:lnTo>
                      <a:pt x="3514171" y="2481898"/>
                    </a:lnTo>
                    <a:lnTo>
                      <a:pt x="3536390" y="2476818"/>
                    </a:lnTo>
                    <a:lnTo>
                      <a:pt x="3557974" y="2471420"/>
                    </a:lnTo>
                    <a:lnTo>
                      <a:pt x="3579241" y="2465070"/>
                    </a:lnTo>
                    <a:lnTo>
                      <a:pt x="3599873" y="2458720"/>
                    </a:lnTo>
                    <a:lnTo>
                      <a:pt x="3619870" y="2452053"/>
                    </a:lnTo>
                    <a:lnTo>
                      <a:pt x="3639233" y="2444750"/>
                    </a:lnTo>
                    <a:lnTo>
                      <a:pt x="3657643" y="2437448"/>
                    </a:lnTo>
                    <a:lnTo>
                      <a:pt x="3676053" y="2429510"/>
                    </a:lnTo>
                    <a:lnTo>
                      <a:pt x="3692876" y="2421255"/>
                    </a:lnTo>
                    <a:lnTo>
                      <a:pt x="3709381" y="2412365"/>
                    </a:lnTo>
                    <a:lnTo>
                      <a:pt x="3724935" y="2403475"/>
                    </a:lnTo>
                    <a:lnTo>
                      <a:pt x="3739853" y="2393950"/>
                    </a:lnTo>
                    <a:lnTo>
                      <a:pt x="3753502" y="2384108"/>
                    </a:lnTo>
                    <a:lnTo>
                      <a:pt x="3766198" y="2374265"/>
                    </a:lnTo>
                    <a:lnTo>
                      <a:pt x="3772547" y="2368550"/>
                    </a:lnTo>
                    <a:lnTo>
                      <a:pt x="3777943" y="2363470"/>
                    </a:lnTo>
                    <a:lnTo>
                      <a:pt x="3783656" y="2358073"/>
                    </a:lnTo>
                    <a:lnTo>
                      <a:pt x="3789052" y="2352675"/>
                    </a:lnTo>
                    <a:lnTo>
                      <a:pt x="3793814" y="2346960"/>
                    </a:lnTo>
                    <a:lnTo>
                      <a:pt x="3798575" y="2341563"/>
                    </a:lnTo>
                    <a:lnTo>
                      <a:pt x="3803336" y="2335530"/>
                    </a:lnTo>
                    <a:lnTo>
                      <a:pt x="3807145" y="2329498"/>
                    </a:lnTo>
                    <a:lnTo>
                      <a:pt x="3811271" y="2323783"/>
                    </a:lnTo>
                    <a:lnTo>
                      <a:pt x="3815080" y="2317750"/>
                    </a:lnTo>
                    <a:close/>
                    <a:moveTo>
                      <a:pt x="2989478" y="2307907"/>
                    </a:moveTo>
                    <a:lnTo>
                      <a:pt x="2989478" y="2423478"/>
                    </a:lnTo>
                    <a:lnTo>
                      <a:pt x="3009158" y="2426018"/>
                    </a:lnTo>
                    <a:lnTo>
                      <a:pt x="3029472" y="2428240"/>
                    </a:lnTo>
                    <a:lnTo>
                      <a:pt x="3049469" y="2430780"/>
                    </a:lnTo>
                    <a:lnTo>
                      <a:pt x="3070419" y="2432685"/>
                    </a:lnTo>
                    <a:lnTo>
                      <a:pt x="3070419" y="2317432"/>
                    </a:lnTo>
                    <a:lnTo>
                      <a:pt x="3049469" y="2315527"/>
                    </a:lnTo>
                    <a:lnTo>
                      <a:pt x="3029472" y="2313305"/>
                    </a:lnTo>
                    <a:lnTo>
                      <a:pt x="3009158" y="2310765"/>
                    </a:lnTo>
                    <a:lnTo>
                      <a:pt x="2989478" y="2307907"/>
                    </a:lnTo>
                    <a:close/>
                    <a:moveTo>
                      <a:pt x="2827597" y="2271395"/>
                    </a:moveTo>
                    <a:lnTo>
                      <a:pt x="2827597" y="2388553"/>
                    </a:lnTo>
                    <a:lnTo>
                      <a:pt x="2846959" y="2393950"/>
                    </a:lnTo>
                    <a:lnTo>
                      <a:pt x="2866956" y="2399665"/>
                    </a:lnTo>
                    <a:lnTo>
                      <a:pt x="2887588" y="2404428"/>
                    </a:lnTo>
                    <a:lnTo>
                      <a:pt x="2908220" y="2408873"/>
                    </a:lnTo>
                    <a:lnTo>
                      <a:pt x="2908220" y="2292985"/>
                    </a:lnTo>
                    <a:lnTo>
                      <a:pt x="2887588" y="2288222"/>
                    </a:lnTo>
                    <a:lnTo>
                      <a:pt x="2866956" y="2282825"/>
                    </a:lnTo>
                    <a:lnTo>
                      <a:pt x="2846959" y="2277110"/>
                    </a:lnTo>
                    <a:lnTo>
                      <a:pt x="2827597" y="2271395"/>
                    </a:lnTo>
                    <a:close/>
                    <a:moveTo>
                      <a:pt x="3717945" y="2227897"/>
                    </a:moveTo>
                    <a:lnTo>
                      <a:pt x="3711914" y="2232025"/>
                    </a:lnTo>
                    <a:lnTo>
                      <a:pt x="3704931" y="2235517"/>
                    </a:lnTo>
                    <a:lnTo>
                      <a:pt x="3696678" y="2239327"/>
                    </a:lnTo>
                    <a:lnTo>
                      <a:pt x="3688425" y="2242820"/>
                    </a:lnTo>
                    <a:lnTo>
                      <a:pt x="3671285" y="2249487"/>
                    </a:lnTo>
                    <a:lnTo>
                      <a:pt x="3656684" y="2255202"/>
                    </a:lnTo>
                    <a:lnTo>
                      <a:pt x="3656684" y="2356167"/>
                    </a:lnTo>
                    <a:lnTo>
                      <a:pt x="3665254" y="2351722"/>
                    </a:lnTo>
                    <a:lnTo>
                      <a:pt x="3674142" y="2347595"/>
                    </a:lnTo>
                    <a:lnTo>
                      <a:pt x="3682394" y="2342197"/>
                    </a:lnTo>
                    <a:lnTo>
                      <a:pt x="3690647" y="2337117"/>
                    </a:lnTo>
                    <a:lnTo>
                      <a:pt x="3698582" y="2331720"/>
                    </a:lnTo>
                    <a:lnTo>
                      <a:pt x="3705566" y="2326640"/>
                    </a:lnTo>
                    <a:lnTo>
                      <a:pt x="3711914" y="2321560"/>
                    </a:lnTo>
                    <a:lnTo>
                      <a:pt x="3717945" y="2316162"/>
                    </a:lnTo>
                    <a:lnTo>
                      <a:pt x="3717945" y="2227897"/>
                    </a:lnTo>
                    <a:close/>
                    <a:moveTo>
                      <a:pt x="2665715" y="2187575"/>
                    </a:moveTo>
                    <a:lnTo>
                      <a:pt x="2665715" y="2305685"/>
                    </a:lnTo>
                    <a:lnTo>
                      <a:pt x="2668254" y="2308542"/>
                    </a:lnTo>
                    <a:lnTo>
                      <a:pt x="2671429" y="2311717"/>
                    </a:lnTo>
                    <a:lnTo>
                      <a:pt x="2678729" y="2318385"/>
                    </a:lnTo>
                    <a:lnTo>
                      <a:pt x="2687934" y="2325052"/>
                    </a:lnTo>
                    <a:lnTo>
                      <a:pt x="2698726" y="2332037"/>
                    </a:lnTo>
                    <a:lnTo>
                      <a:pt x="2710153" y="2339657"/>
                    </a:lnTo>
                    <a:lnTo>
                      <a:pt x="2722215" y="2346325"/>
                    </a:lnTo>
                    <a:lnTo>
                      <a:pt x="2734594" y="2352675"/>
                    </a:lnTo>
                    <a:lnTo>
                      <a:pt x="2746656" y="2358390"/>
                    </a:lnTo>
                    <a:lnTo>
                      <a:pt x="2746656" y="2239327"/>
                    </a:lnTo>
                    <a:lnTo>
                      <a:pt x="2734594" y="2233612"/>
                    </a:lnTo>
                    <a:lnTo>
                      <a:pt x="2723167" y="2227580"/>
                    </a:lnTo>
                    <a:lnTo>
                      <a:pt x="2712058" y="2221230"/>
                    </a:lnTo>
                    <a:lnTo>
                      <a:pt x="2701583" y="2214562"/>
                    </a:lnTo>
                    <a:lnTo>
                      <a:pt x="2691743" y="2208212"/>
                    </a:lnTo>
                    <a:lnTo>
                      <a:pt x="2682538" y="2201545"/>
                    </a:lnTo>
                    <a:lnTo>
                      <a:pt x="2673650" y="2194560"/>
                    </a:lnTo>
                    <a:lnTo>
                      <a:pt x="2665715" y="2187575"/>
                    </a:lnTo>
                    <a:close/>
                    <a:moveTo>
                      <a:pt x="2609850" y="2081212"/>
                    </a:moveTo>
                    <a:lnTo>
                      <a:pt x="2613342" y="2087245"/>
                    </a:lnTo>
                    <a:lnTo>
                      <a:pt x="2617468" y="2092960"/>
                    </a:lnTo>
                    <a:lnTo>
                      <a:pt x="2621594" y="2098675"/>
                    </a:lnTo>
                    <a:lnTo>
                      <a:pt x="2626038" y="2104390"/>
                    </a:lnTo>
                    <a:lnTo>
                      <a:pt x="2631117" y="2110105"/>
                    </a:lnTo>
                    <a:lnTo>
                      <a:pt x="2635878" y="2115502"/>
                    </a:lnTo>
                    <a:lnTo>
                      <a:pt x="2641274" y="2120900"/>
                    </a:lnTo>
                    <a:lnTo>
                      <a:pt x="2646988" y="2126615"/>
                    </a:lnTo>
                    <a:lnTo>
                      <a:pt x="2658732" y="2136775"/>
                    </a:lnTo>
                    <a:lnTo>
                      <a:pt x="2671746" y="2146935"/>
                    </a:lnTo>
                    <a:lnTo>
                      <a:pt x="2685712" y="2157095"/>
                    </a:lnTo>
                    <a:lnTo>
                      <a:pt x="2700631" y="2165985"/>
                    </a:lnTo>
                    <a:lnTo>
                      <a:pt x="2715867" y="2175192"/>
                    </a:lnTo>
                    <a:lnTo>
                      <a:pt x="2732372" y="2183765"/>
                    </a:lnTo>
                    <a:lnTo>
                      <a:pt x="2749830" y="2192020"/>
                    </a:lnTo>
                    <a:lnTo>
                      <a:pt x="2767923" y="2199957"/>
                    </a:lnTo>
                    <a:lnTo>
                      <a:pt x="2786650" y="2207895"/>
                    </a:lnTo>
                    <a:lnTo>
                      <a:pt x="2805695" y="2214880"/>
                    </a:lnTo>
                    <a:lnTo>
                      <a:pt x="2826009" y="2221547"/>
                    </a:lnTo>
                    <a:lnTo>
                      <a:pt x="2846959" y="2227897"/>
                    </a:lnTo>
                    <a:lnTo>
                      <a:pt x="2867591" y="2234247"/>
                    </a:lnTo>
                    <a:lnTo>
                      <a:pt x="2889492" y="2239645"/>
                    </a:lnTo>
                    <a:lnTo>
                      <a:pt x="2912029" y="2245042"/>
                    </a:lnTo>
                    <a:lnTo>
                      <a:pt x="2934248" y="2250122"/>
                    </a:lnTo>
                    <a:lnTo>
                      <a:pt x="2957102" y="2254250"/>
                    </a:lnTo>
                    <a:lnTo>
                      <a:pt x="2980908" y="2258695"/>
                    </a:lnTo>
                    <a:lnTo>
                      <a:pt x="3004396" y="2262187"/>
                    </a:lnTo>
                    <a:lnTo>
                      <a:pt x="3028203" y="2265680"/>
                    </a:lnTo>
                    <a:lnTo>
                      <a:pt x="3052644" y="2268537"/>
                    </a:lnTo>
                    <a:lnTo>
                      <a:pt x="3077084" y="2271395"/>
                    </a:lnTo>
                    <a:lnTo>
                      <a:pt x="3101525" y="2273300"/>
                    </a:lnTo>
                    <a:lnTo>
                      <a:pt x="3125966" y="2275205"/>
                    </a:lnTo>
                    <a:lnTo>
                      <a:pt x="3150725" y="2276792"/>
                    </a:lnTo>
                    <a:lnTo>
                      <a:pt x="3175800" y="2277745"/>
                    </a:lnTo>
                    <a:lnTo>
                      <a:pt x="3200559" y="2278380"/>
                    </a:lnTo>
                    <a:lnTo>
                      <a:pt x="3225317" y="2278380"/>
                    </a:lnTo>
                    <a:lnTo>
                      <a:pt x="3246266" y="2278380"/>
                    </a:lnTo>
                    <a:lnTo>
                      <a:pt x="3267216" y="2278062"/>
                    </a:lnTo>
                    <a:lnTo>
                      <a:pt x="3288165" y="2277110"/>
                    </a:lnTo>
                    <a:lnTo>
                      <a:pt x="3308797" y="2276157"/>
                    </a:lnTo>
                    <a:lnTo>
                      <a:pt x="3329429" y="2274887"/>
                    </a:lnTo>
                    <a:lnTo>
                      <a:pt x="3350378" y="2273300"/>
                    </a:lnTo>
                    <a:lnTo>
                      <a:pt x="3371010" y="2271712"/>
                    </a:lnTo>
                    <a:lnTo>
                      <a:pt x="3391325" y="2269807"/>
                    </a:lnTo>
                    <a:lnTo>
                      <a:pt x="3411957" y="2267267"/>
                    </a:lnTo>
                    <a:lnTo>
                      <a:pt x="3431954" y="2264727"/>
                    </a:lnTo>
                    <a:lnTo>
                      <a:pt x="3451951" y="2261870"/>
                    </a:lnTo>
                    <a:lnTo>
                      <a:pt x="3471948" y="2258695"/>
                    </a:lnTo>
                    <a:lnTo>
                      <a:pt x="3491628" y="2255202"/>
                    </a:lnTo>
                    <a:lnTo>
                      <a:pt x="3510990" y="2251710"/>
                    </a:lnTo>
                    <a:lnTo>
                      <a:pt x="3530035" y="2247582"/>
                    </a:lnTo>
                    <a:lnTo>
                      <a:pt x="3548763" y="2243455"/>
                    </a:lnTo>
                    <a:lnTo>
                      <a:pt x="3567173" y="2239010"/>
                    </a:lnTo>
                    <a:lnTo>
                      <a:pt x="3585265" y="2233930"/>
                    </a:lnTo>
                    <a:lnTo>
                      <a:pt x="3603041" y="2229167"/>
                    </a:lnTo>
                    <a:lnTo>
                      <a:pt x="3620498" y="2223452"/>
                    </a:lnTo>
                    <a:lnTo>
                      <a:pt x="3637004" y="2218055"/>
                    </a:lnTo>
                    <a:lnTo>
                      <a:pt x="3653510" y="2212022"/>
                    </a:lnTo>
                    <a:lnTo>
                      <a:pt x="3669698" y="2206307"/>
                    </a:lnTo>
                    <a:lnTo>
                      <a:pt x="3685251" y="2199957"/>
                    </a:lnTo>
                    <a:lnTo>
                      <a:pt x="3700170" y="2193290"/>
                    </a:lnTo>
                    <a:lnTo>
                      <a:pt x="3714770" y="2185987"/>
                    </a:lnTo>
                    <a:lnTo>
                      <a:pt x="3728419" y="2179002"/>
                    </a:lnTo>
                    <a:lnTo>
                      <a:pt x="3741751" y="2171382"/>
                    </a:lnTo>
                    <a:lnTo>
                      <a:pt x="3754765" y="2164080"/>
                    </a:lnTo>
                    <a:lnTo>
                      <a:pt x="3767144" y="2156142"/>
                    </a:lnTo>
                    <a:lnTo>
                      <a:pt x="3778571" y="2147887"/>
                    </a:lnTo>
                    <a:lnTo>
                      <a:pt x="3789363" y="2139632"/>
                    </a:lnTo>
                    <a:lnTo>
                      <a:pt x="3789363" y="2247265"/>
                    </a:lnTo>
                    <a:lnTo>
                      <a:pt x="3788728" y="2247582"/>
                    </a:lnTo>
                    <a:lnTo>
                      <a:pt x="3788728" y="2252027"/>
                    </a:lnTo>
                    <a:lnTo>
                      <a:pt x="3788411" y="2256472"/>
                    </a:lnTo>
                    <a:lnTo>
                      <a:pt x="3787776" y="2261870"/>
                    </a:lnTo>
                    <a:lnTo>
                      <a:pt x="3786506" y="2267267"/>
                    </a:lnTo>
                    <a:lnTo>
                      <a:pt x="3785237" y="2272982"/>
                    </a:lnTo>
                    <a:lnTo>
                      <a:pt x="3783332" y="2278062"/>
                    </a:lnTo>
                    <a:lnTo>
                      <a:pt x="3781428" y="2283460"/>
                    </a:lnTo>
                    <a:lnTo>
                      <a:pt x="3778571" y="2289175"/>
                    </a:lnTo>
                    <a:lnTo>
                      <a:pt x="3775714" y="2294255"/>
                    </a:lnTo>
                    <a:lnTo>
                      <a:pt x="3772540" y="2299335"/>
                    </a:lnTo>
                    <a:lnTo>
                      <a:pt x="3769048" y="2304732"/>
                    </a:lnTo>
                    <a:lnTo>
                      <a:pt x="3765557" y="2310130"/>
                    </a:lnTo>
                    <a:lnTo>
                      <a:pt x="3761113" y="2315210"/>
                    </a:lnTo>
                    <a:lnTo>
                      <a:pt x="3756987" y="2320290"/>
                    </a:lnTo>
                    <a:lnTo>
                      <a:pt x="3752226" y="2325052"/>
                    </a:lnTo>
                    <a:lnTo>
                      <a:pt x="3747147" y="2330132"/>
                    </a:lnTo>
                    <a:lnTo>
                      <a:pt x="3741433" y="2334895"/>
                    </a:lnTo>
                    <a:lnTo>
                      <a:pt x="3736037" y="2339975"/>
                    </a:lnTo>
                    <a:lnTo>
                      <a:pt x="3723658" y="2349500"/>
                    </a:lnTo>
                    <a:lnTo>
                      <a:pt x="3710327" y="2358390"/>
                    </a:lnTo>
                    <a:lnTo>
                      <a:pt x="3696043" y="2367598"/>
                    </a:lnTo>
                    <a:lnTo>
                      <a:pt x="3680490" y="2376170"/>
                    </a:lnTo>
                    <a:lnTo>
                      <a:pt x="3663667" y="2384425"/>
                    </a:lnTo>
                    <a:lnTo>
                      <a:pt x="3646526" y="2392363"/>
                    </a:lnTo>
                    <a:lnTo>
                      <a:pt x="3627799" y="2400300"/>
                    </a:lnTo>
                    <a:lnTo>
                      <a:pt x="3608754" y="2407920"/>
                    </a:lnTo>
                    <a:lnTo>
                      <a:pt x="3588122" y="2414905"/>
                    </a:lnTo>
                    <a:lnTo>
                      <a:pt x="3566855" y="2421573"/>
                    </a:lnTo>
                    <a:lnTo>
                      <a:pt x="3544636" y="2427923"/>
                    </a:lnTo>
                    <a:lnTo>
                      <a:pt x="3522417" y="2433955"/>
                    </a:lnTo>
                    <a:lnTo>
                      <a:pt x="3498611" y="2439353"/>
                    </a:lnTo>
                    <a:lnTo>
                      <a:pt x="3474170" y="2444433"/>
                    </a:lnTo>
                    <a:lnTo>
                      <a:pt x="3449412" y="2449195"/>
                    </a:lnTo>
                    <a:lnTo>
                      <a:pt x="3423701" y="2453323"/>
                    </a:lnTo>
                    <a:lnTo>
                      <a:pt x="3397356" y="2457133"/>
                    </a:lnTo>
                    <a:lnTo>
                      <a:pt x="3370376" y="2460625"/>
                    </a:lnTo>
                    <a:lnTo>
                      <a:pt x="3343395" y="2463483"/>
                    </a:lnTo>
                    <a:lnTo>
                      <a:pt x="3315146" y="2465705"/>
                    </a:lnTo>
                    <a:lnTo>
                      <a:pt x="3286896" y="2467928"/>
                    </a:lnTo>
                    <a:lnTo>
                      <a:pt x="3258011" y="2468880"/>
                    </a:lnTo>
                    <a:lnTo>
                      <a:pt x="3228491" y="2469833"/>
                    </a:lnTo>
                    <a:lnTo>
                      <a:pt x="3198972" y="2470150"/>
                    </a:lnTo>
                    <a:lnTo>
                      <a:pt x="3168500" y="2469833"/>
                    </a:lnTo>
                    <a:lnTo>
                      <a:pt x="3138663" y="2468880"/>
                    </a:lnTo>
                    <a:lnTo>
                      <a:pt x="3109143" y="2467293"/>
                    </a:lnTo>
                    <a:lnTo>
                      <a:pt x="3080259" y="2465388"/>
                    </a:lnTo>
                    <a:lnTo>
                      <a:pt x="3051374" y="2463165"/>
                    </a:lnTo>
                    <a:lnTo>
                      <a:pt x="3023441" y="2459990"/>
                    </a:lnTo>
                    <a:lnTo>
                      <a:pt x="2996144" y="2456815"/>
                    </a:lnTo>
                    <a:lnTo>
                      <a:pt x="2969481" y="2452370"/>
                    </a:lnTo>
                    <a:lnTo>
                      <a:pt x="2943453" y="2447925"/>
                    </a:lnTo>
                    <a:lnTo>
                      <a:pt x="2917742" y="2443480"/>
                    </a:lnTo>
                    <a:lnTo>
                      <a:pt x="2892984" y="2437765"/>
                    </a:lnTo>
                    <a:lnTo>
                      <a:pt x="2869178" y="2432050"/>
                    </a:lnTo>
                    <a:lnTo>
                      <a:pt x="2846007" y="2426018"/>
                    </a:lnTo>
                    <a:lnTo>
                      <a:pt x="2823470" y="2419350"/>
                    </a:lnTo>
                    <a:lnTo>
                      <a:pt x="2802203" y="2412048"/>
                    </a:lnTo>
                    <a:lnTo>
                      <a:pt x="2781889" y="2405063"/>
                    </a:lnTo>
                    <a:lnTo>
                      <a:pt x="2762527" y="2397125"/>
                    </a:lnTo>
                    <a:lnTo>
                      <a:pt x="2743799" y="2389188"/>
                    </a:lnTo>
                    <a:lnTo>
                      <a:pt x="2726024" y="2380615"/>
                    </a:lnTo>
                    <a:lnTo>
                      <a:pt x="2709518" y="2372043"/>
                    </a:lnTo>
                    <a:lnTo>
                      <a:pt x="2694600" y="2362835"/>
                    </a:lnTo>
                    <a:lnTo>
                      <a:pt x="2679999" y="2353945"/>
                    </a:lnTo>
                    <a:lnTo>
                      <a:pt x="2666985" y="2343785"/>
                    </a:lnTo>
                    <a:lnTo>
                      <a:pt x="2660954" y="2339340"/>
                    </a:lnTo>
                    <a:lnTo>
                      <a:pt x="2655240" y="2333942"/>
                    </a:lnTo>
                    <a:lnTo>
                      <a:pt x="2650162" y="2328862"/>
                    </a:lnTo>
                    <a:lnTo>
                      <a:pt x="2645083" y="2324100"/>
                    </a:lnTo>
                    <a:lnTo>
                      <a:pt x="2639687" y="2319020"/>
                    </a:lnTo>
                    <a:lnTo>
                      <a:pt x="2635561" y="2313622"/>
                    </a:lnTo>
                    <a:lnTo>
                      <a:pt x="2631434" y="2308542"/>
                    </a:lnTo>
                    <a:lnTo>
                      <a:pt x="2627625" y="2303145"/>
                    </a:lnTo>
                    <a:lnTo>
                      <a:pt x="2624134" y="2297747"/>
                    </a:lnTo>
                    <a:lnTo>
                      <a:pt x="2620960" y="2292350"/>
                    </a:lnTo>
                    <a:lnTo>
                      <a:pt x="2618103" y="2286635"/>
                    </a:lnTo>
                    <a:lnTo>
                      <a:pt x="2615881" y="2281555"/>
                    </a:lnTo>
                    <a:lnTo>
                      <a:pt x="2613659" y="2275840"/>
                    </a:lnTo>
                    <a:lnTo>
                      <a:pt x="2612072" y="2270125"/>
                    </a:lnTo>
                    <a:lnTo>
                      <a:pt x="2610485" y="2264727"/>
                    </a:lnTo>
                    <a:lnTo>
                      <a:pt x="2609850" y="2259012"/>
                    </a:lnTo>
                    <a:lnTo>
                      <a:pt x="2609215" y="2253297"/>
                    </a:lnTo>
                    <a:lnTo>
                      <a:pt x="2609215" y="2247582"/>
                    </a:lnTo>
                    <a:lnTo>
                      <a:pt x="2608580" y="2247582"/>
                    </a:lnTo>
                    <a:lnTo>
                      <a:pt x="2608580" y="2101215"/>
                    </a:lnTo>
                    <a:lnTo>
                      <a:pt x="2608263" y="2097405"/>
                    </a:lnTo>
                    <a:lnTo>
                      <a:pt x="2608580" y="2089150"/>
                    </a:lnTo>
                    <a:lnTo>
                      <a:pt x="2609850" y="2081212"/>
                    </a:lnTo>
                    <a:close/>
                    <a:moveTo>
                      <a:pt x="3270250" y="1882775"/>
                    </a:moveTo>
                    <a:lnTo>
                      <a:pt x="3307579" y="1890615"/>
                    </a:lnTo>
                    <a:lnTo>
                      <a:pt x="3314856" y="1892183"/>
                    </a:lnTo>
                    <a:lnTo>
                      <a:pt x="3321499" y="1894064"/>
                    </a:lnTo>
                    <a:lnTo>
                      <a:pt x="3326877" y="1895945"/>
                    </a:lnTo>
                    <a:lnTo>
                      <a:pt x="3331622" y="1898141"/>
                    </a:lnTo>
                    <a:lnTo>
                      <a:pt x="3336367" y="1900649"/>
                    </a:lnTo>
                    <a:lnTo>
                      <a:pt x="3340164" y="1902844"/>
                    </a:lnTo>
                    <a:lnTo>
                      <a:pt x="3348389" y="1908802"/>
                    </a:lnTo>
                    <a:lnTo>
                      <a:pt x="3351236" y="1911625"/>
                    </a:lnTo>
                    <a:lnTo>
                      <a:pt x="3353767" y="1914133"/>
                    </a:lnTo>
                    <a:lnTo>
                      <a:pt x="3355665" y="1916955"/>
                    </a:lnTo>
                    <a:lnTo>
                      <a:pt x="3356930" y="1919778"/>
                    </a:lnTo>
                    <a:lnTo>
                      <a:pt x="3357563" y="1922913"/>
                    </a:lnTo>
                    <a:lnTo>
                      <a:pt x="3357563" y="1925422"/>
                    </a:lnTo>
                    <a:lnTo>
                      <a:pt x="3357247" y="1928244"/>
                    </a:lnTo>
                    <a:lnTo>
                      <a:pt x="3355981" y="1931066"/>
                    </a:lnTo>
                    <a:lnTo>
                      <a:pt x="3354716" y="1933889"/>
                    </a:lnTo>
                    <a:lnTo>
                      <a:pt x="3352818" y="1936397"/>
                    </a:lnTo>
                    <a:lnTo>
                      <a:pt x="3350603" y="1939220"/>
                    </a:lnTo>
                    <a:lnTo>
                      <a:pt x="3347440" y="1941415"/>
                    </a:lnTo>
                    <a:lnTo>
                      <a:pt x="3344276" y="1943923"/>
                    </a:lnTo>
                    <a:lnTo>
                      <a:pt x="3340164" y="1945805"/>
                    </a:lnTo>
                    <a:lnTo>
                      <a:pt x="3336051" y="1947686"/>
                    </a:lnTo>
                    <a:lnTo>
                      <a:pt x="3331306" y="1949568"/>
                    </a:lnTo>
                    <a:lnTo>
                      <a:pt x="3324979" y="1951763"/>
                    </a:lnTo>
                    <a:lnTo>
                      <a:pt x="3318335" y="1953644"/>
                    </a:lnTo>
                    <a:lnTo>
                      <a:pt x="3310743" y="1955212"/>
                    </a:lnTo>
                    <a:lnTo>
                      <a:pt x="3303467" y="1956466"/>
                    </a:lnTo>
                    <a:lnTo>
                      <a:pt x="3295558" y="1957094"/>
                    </a:lnTo>
                    <a:lnTo>
                      <a:pt x="3287333" y="1958034"/>
                    </a:lnTo>
                    <a:lnTo>
                      <a:pt x="3270250" y="1958975"/>
                    </a:lnTo>
                    <a:lnTo>
                      <a:pt x="3270250" y="1882775"/>
                    </a:lnTo>
                    <a:close/>
                    <a:moveTo>
                      <a:pt x="2635250" y="1862137"/>
                    </a:moveTo>
                    <a:lnTo>
                      <a:pt x="2635885" y="1868810"/>
                    </a:lnTo>
                    <a:lnTo>
                      <a:pt x="2636520" y="1875166"/>
                    </a:lnTo>
                    <a:lnTo>
                      <a:pt x="2637789" y="1881521"/>
                    </a:lnTo>
                    <a:lnTo>
                      <a:pt x="2639694" y="1887559"/>
                    </a:lnTo>
                    <a:lnTo>
                      <a:pt x="2641598" y="1893914"/>
                    </a:lnTo>
                    <a:lnTo>
                      <a:pt x="2644455" y="1900270"/>
                    </a:lnTo>
                    <a:lnTo>
                      <a:pt x="2647629" y="1906307"/>
                    </a:lnTo>
                    <a:lnTo>
                      <a:pt x="2650803" y="1912663"/>
                    </a:lnTo>
                    <a:lnTo>
                      <a:pt x="2654612" y="1918383"/>
                    </a:lnTo>
                    <a:lnTo>
                      <a:pt x="2659056" y="1924420"/>
                    </a:lnTo>
                    <a:lnTo>
                      <a:pt x="2663817" y="1930458"/>
                    </a:lnTo>
                    <a:lnTo>
                      <a:pt x="2668896" y="1936178"/>
                    </a:lnTo>
                    <a:lnTo>
                      <a:pt x="2673975" y="1941898"/>
                    </a:lnTo>
                    <a:lnTo>
                      <a:pt x="2680005" y="1947618"/>
                    </a:lnTo>
                    <a:lnTo>
                      <a:pt x="2686354" y="1953338"/>
                    </a:lnTo>
                    <a:lnTo>
                      <a:pt x="2692385" y="1958740"/>
                    </a:lnTo>
                    <a:lnTo>
                      <a:pt x="2692385" y="2069006"/>
                    </a:lnTo>
                    <a:lnTo>
                      <a:pt x="2695241" y="2071549"/>
                    </a:lnTo>
                    <a:lnTo>
                      <a:pt x="2698098" y="2074726"/>
                    </a:lnTo>
                    <a:lnTo>
                      <a:pt x="2705399" y="2081400"/>
                    </a:lnTo>
                    <a:lnTo>
                      <a:pt x="2714921" y="2088391"/>
                    </a:lnTo>
                    <a:lnTo>
                      <a:pt x="2725078" y="2095699"/>
                    </a:lnTo>
                    <a:lnTo>
                      <a:pt x="2737140" y="2103008"/>
                    </a:lnTo>
                    <a:lnTo>
                      <a:pt x="2748884" y="2109681"/>
                    </a:lnTo>
                    <a:lnTo>
                      <a:pt x="2761581" y="2116354"/>
                    </a:lnTo>
                    <a:lnTo>
                      <a:pt x="2773325" y="2121757"/>
                    </a:lnTo>
                    <a:lnTo>
                      <a:pt x="2773325" y="2007994"/>
                    </a:lnTo>
                    <a:lnTo>
                      <a:pt x="2792370" y="2016256"/>
                    </a:lnTo>
                    <a:lnTo>
                      <a:pt x="2812050" y="2024201"/>
                    </a:lnTo>
                    <a:lnTo>
                      <a:pt x="2832999" y="2031827"/>
                    </a:lnTo>
                    <a:lnTo>
                      <a:pt x="2854584" y="2038818"/>
                    </a:lnTo>
                    <a:lnTo>
                      <a:pt x="2854584" y="2151945"/>
                    </a:lnTo>
                    <a:lnTo>
                      <a:pt x="2873946" y="2157347"/>
                    </a:lnTo>
                    <a:lnTo>
                      <a:pt x="2893626" y="2162749"/>
                    </a:lnTo>
                    <a:lnTo>
                      <a:pt x="2914258" y="2167516"/>
                    </a:lnTo>
                    <a:lnTo>
                      <a:pt x="2935524" y="2172282"/>
                    </a:lnTo>
                    <a:lnTo>
                      <a:pt x="2935524" y="2060744"/>
                    </a:lnTo>
                    <a:lnTo>
                      <a:pt x="2955204" y="2064558"/>
                    </a:lnTo>
                    <a:lnTo>
                      <a:pt x="2974884" y="2068371"/>
                    </a:lnTo>
                    <a:lnTo>
                      <a:pt x="2995198" y="2071549"/>
                    </a:lnTo>
                    <a:lnTo>
                      <a:pt x="3016148" y="2075362"/>
                    </a:lnTo>
                    <a:lnTo>
                      <a:pt x="3016148" y="2186900"/>
                    </a:lnTo>
                    <a:lnTo>
                      <a:pt x="3035827" y="2189442"/>
                    </a:lnTo>
                    <a:lnTo>
                      <a:pt x="3056142" y="2191666"/>
                    </a:lnTo>
                    <a:lnTo>
                      <a:pt x="3076456" y="2194208"/>
                    </a:lnTo>
                    <a:lnTo>
                      <a:pt x="3097406" y="2196115"/>
                    </a:lnTo>
                    <a:lnTo>
                      <a:pt x="3097406" y="2084577"/>
                    </a:lnTo>
                    <a:lnTo>
                      <a:pt x="3117085" y="2086166"/>
                    </a:lnTo>
                    <a:lnTo>
                      <a:pt x="3137400" y="2087437"/>
                    </a:lnTo>
                    <a:lnTo>
                      <a:pt x="3157715" y="2088708"/>
                    </a:lnTo>
                    <a:lnTo>
                      <a:pt x="3178346" y="2089344"/>
                    </a:lnTo>
                    <a:lnTo>
                      <a:pt x="3178346" y="2200246"/>
                    </a:lnTo>
                    <a:lnTo>
                      <a:pt x="3201835" y="2201199"/>
                    </a:lnTo>
                    <a:lnTo>
                      <a:pt x="3225959" y="2201199"/>
                    </a:lnTo>
                    <a:lnTo>
                      <a:pt x="3258970" y="2200882"/>
                    </a:lnTo>
                    <a:lnTo>
                      <a:pt x="3258970" y="2089344"/>
                    </a:lnTo>
                    <a:lnTo>
                      <a:pt x="3291029" y="2088708"/>
                    </a:lnTo>
                    <a:lnTo>
                      <a:pt x="3322135" y="2087119"/>
                    </a:lnTo>
                    <a:lnTo>
                      <a:pt x="3352925" y="2084577"/>
                    </a:lnTo>
                    <a:lnTo>
                      <a:pt x="3383396" y="2082035"/>
                    </a:lnTo>
                    <a:lnTo>
                      <a:pt x="3412916" y="2078540"/>
                    </a:lnTo>
                    <a:lnTo>
                      <a:pt x="3441801" y="2074091"/>
                    </a:lnTo>
                    <a:lnTo>
                      <a:pt x="3470051" y="2069642"/>
                    </a:lnTo>
                    <a:lnTo>
                      <a:pt x="3497348" y="2064558"/>
                    </a:lnTo>
                    <a:lnTo>
                      <a:pt x="3524011" y="2058520"/>
                    </a:lnTo>
                    <a:lnTo>
                      <a:pt x="3549722" y="2052482"/>
                    </a:lnTo>
                    <a:lnTo>
                      <a:pt x="3574480" y="2046127"/>
                    </a:lnTo>
                    <a:lnTo>
                      <a:pt x="3598604" y="2038500"/>
                    </a:lnTo>
                    <a:lnTo>
                      <a:pt x="3621457" y="2030874"/>
                    </a:lnTo>
                    <a:lnTo>
                      <a:pt x="3643042" y="2023247"/>
                    </a:lnTo>
                    <a:lnTo>
                      <a:pt x="3663991" y="2014350"/>
                    </a:lnTo>
                    <a:lnTo>
                      <a:pt x="3683671" y="2005770"/>
                    </a:lnTo>
                    <a:lnTo>
                      <a:pt x="3683671" y="2119532"/>
                    </a:lnTo>
                    <a:lnTo>
                      <a:pt x="3692558" y="2115083"/>
                    </a:lnTo>
                    <a:lnTo>
                      <a:pt x="3701128" y="2110635"/>
                    </a:lnTo>
                    <a:lnTo>
                      <a:pt x="3709381" y="2105550"/>
                    </a:lnTo>
                    <a:lnTo>
                      <a:pt x="3717634" y="2100466"/>
                    </a:lnTo>
                    <a:lnTo>
                      <a:pt x="3725252" y="2095064"/>
                    </a:lnTo>
                    <a:lnTo>
                      <a:pt x="3732235" y="2089979"/>
                    </a:lnTo>
                    <a:lnTo>
                      <a:pt x="3738901" y="2084577"/>
                    </a:lnTo>
                    <a:lnTo>
                      <a:pt x="3744614" y="2079493"/>
                    </a:lnTo>
                    <a:lnTo>
                      <a:pt x="3744614" y="1970179"/>
                    </a:lnTo>
                    <a:lnTo>
                      <a:pt x="3752867" y="1964142"/>
                    </a:lnTo>
                    <a:lnTo>
                      <a:pt x="3760802" y="1958104"/>
                    </a:lnTo>
                    <a:lnTo>
                      <a:pt x="3767786" y="1951749"/>
                    </a:lnTo>
                    <a:lnTo>
                      <a:pt x="3774769" y="1945393"/>
                    </a:lnTo>
                    <a:lnTo>
                      <a:pt x="3781117" y="1939038"/>
                    </a:lnTo>
                    <a:lnTo>
                      <a:pt x="3786830" y="1932365"/>
                    </a:lnTo>
                    <a:lnTo>
                      <a:pt x="3792226" y="1925691"/>
                    </a:lnTo>
                    <a:lnTo>
                      <a:pt x="3796988" y="1919018"/>
                    </a:lnTo>
                    <a:lnTo>
                      <a:pt x="3801432" y="1912027"/>
                    </a:lnTo>
                    <a:lnTo>
                      <a:pt x="3805240" y="1905354"/>
                    </a:lnTo>
                    <a:lnTo>
                      <a:pt x="3808415" y="1898363"/>
                    </a:lnTo>
                    <a:lnTo>
                      <a:pt x="3811271" y="1891372"/>
                    </a:lnTo>
                    <a:lnTo>
                      <a:pt x="3813176" y="1884063"/>
                    </a:lnTo>
                    <a:lnTo>
                      <a:pt x="3814763" y="1877072"/>
                    </a:lnTo>
                    <a:lnTo>
                      <a:pt x="3816033" y="1869446"/>
                    </a:lnTo>
                    <a:lnTo>
                      <a:pt x="3816350" y="1862455"/>
                    </a:lnTo>
                    <a:lnTo>
                      <a:pt x="3816350" y="2010536"/>
                    </a:lnTo>
                    <a:lnTo>
                      <a:pt x="3816033" y="2010854"/>
                    </a:lnTo>
                    <a:lnTo>
                      <a:pt x="3815398" y="2019434"/>
                    </a:lnTo>
                    <a:lnTo>
                      <a:pt x="3814763" y="2025154"/>
                    </a:lnTo>
                    <a:lnTo>
                      <a:pt x="3813493" y="2030556"/>
                    </a:lnTo>
                    <a:lnTo>
                      <a:pt x="3811906" y="2036276"/>
                    </a:lnTo>
                    <a:lnTo>
                      <a:pt x="3810319" y="2041678"/>
                    </a:lnTo>
                    <a:lnTo>
                      <a:pt x="3808097" y="2046762"/>
                    </a:lnTo>
                    <a:lnTo>
                      <a:pt x="3805558" y="2052482"/>
                    </a:lnTo>
                    <a:lnTo>
                      <a:pt x="3803019" y="2057567"/>
                    </a:lnTo>
                    <a:lnTo>
                      <a:pt x="3799844" y="2062969"/>
                    </a:lnTo>
                    <a:lnTo>
                      <a:pt x="3796036" y="2068053"/>
                    </a:lnTo>
                    <a:lnTo>
                      <a:pt x="3792226" y="2073137"/>
                    </a:lnTo>
                    <a:lnTo>
                      <a:pt x="3788418" y="2078540"/>
                    </a:lnTo>
                    <a:lnTo>
                      <a:pt x="3783974" y="2083624"/>
                    </a:lnTo>
                    <a:lnTo>
                      <a:pt x="3779212" y="2088391"/>
                    </a:lnTo>
                    <a:lnTo>
                      <a:pt x="3774134" y="2093475"/>
                    </a:lnTo>
                    <a:lnTo>
                      <a:pt x="3768420" y="2098241"/>
                    </a:lnTo>
                    <a:lnTo>
                      <a:pt x="3763024" y="2103326"/>
                    </a:lnTo>
                    <a:lnTo>
                      <a:pt x="3750963" y="2112859"/>
                    </a:lnTo>
                    <a:lnTo>
                      <a:pt x="3737314" y="2121757"/>
                    </a:lnTo>
                    <a:lnTo>
                      <a:pt x="3722713" y="2130972"/>
                    </a:lnTo>
                    <a:lnTo>
                      <a:pt x="3707477" y="2139552"/>
                    </a:lnTo>
                    <a:lnTo>
                      <a:pt x="3690971" y="2147814"/>
                    </a:lnTo>
                    <a:lnTo>
                      <a:pt x="3673513" y="2156076"/>
                    </a:lnTo>
                    <a:lnTo>
                      <a:pt x="3655103" y="2163702"/>
                    </a:lnTo>
                    <a:lnTo>
                      <a:pt x="3635424" y="2171011"/>
                    </a:lnTo>
                    <a:lnTo>
                      <a:pt x="3615109" y="2178320"/>
                    </a:lnTo>
                    <a:lnTo>
                      <a:pt x="3593842" y="2184993"/>
                    </a:lnTo>
                    <a:lnTo>
                      <a:pt x="3571941" y="2191349"/>
                    </a:lnTo>
                    <a:lnTo>
                      <a:pt x="3549087" y="2197068"/>
                    </a:lnTo>
                    <a:lnTo>
                      <a:pt x="3525281" y="2202788"/>
                    </a:lnTo>
                    <a:lnTo>
                      <a:pt x="3501157" y="2207873"/>
                    </a:lnTo>
                    <a:lnTo>
                      <a:pt x="3476082" y="2212639"/>
                    </a:lnTo>
                    <a:lnTo>
                      <a:pt x="3450371" y="2217088"/>
                    </a:lnTo>
                    <a:lnTo>
                      <a:pt x="3424343" y="2220584"/>
                    </a:lnTo>
                    <a:lnTo>
                      <a:pt x="3397680" y="2224079"/>
                    </a:lnTo>
                    <a:lnTo>
                      <a:pt x="3370065" y="2226939"/>
                    </a:lnTo>
                    <a:lnTo>
                      <a:pt x="3341815" y="2229163"/>
                    </a:lnTo>
                    <a:lnTo>
                      <a:pt x="3313565" y="2231070"/>
                    </a:lnTo>
                    <a:lnTo>
                      <a:pt x="3284680" y="2232341"/>
                    </a:lnTo>
                    <a:lnTo>
                      <a:pt x="3255478" y="2233294"/>
                    </a:lnTo>
                    <a:lnTo>
                      <a:pt x="3225959" y="2233612"/>
                    </a:lnTo>
                    <a:lnTo>
                      <a:pt x="3195487" y="2233294"/>
                    </a:lnTo>
                    <a:lnTo>
                      <a:pt x="3165650" y="2232341"/>
                    </a:lnTo>
                    <a:lnTo>
                      <a:pt x="3136130" y="2231070"/>
                    </a:lnTo>
                    <a:lnTo>
                      <a:pt x="3106928" y="2229163"/>
                    </a:lnTo>
                    <a:lnTo>
                      <a:pt x="3078678" y="2226303"/>
                    </a:lnTo>
                    <a:lnTo>
                      <a:pt x="3050428" y="2223761"/>
                    </a:lnTo>
                    <a:lnTo>
                      <a:pt x="3022813" y="2220266"/>
                    </a:lnTo>
                    <a:lnTo>
                      <a:pt x="2996150" y="2216135"/>
                    </a:lnTo>
                    <a:lnTo>
                      <a:pt x="2970122" y="2211368"/>
                    </a:lnTo>
                    <a:lnTo>
                      <a:pt x="2944729" y="2206602"/>
                    </a:lnTo>
                    <a:lnTo>
                      <a:pt x="2919971" y="2201199"/>
                    </a:lnTo>
                    <a:lnTo>
                      <a:pt x="2895847" y="2195797"/>
                    </a:lnTo>
                    <a:lnTo>
                      <a:pt x="2872994" y="2189442"/>
                    </a:lnTo>
                    <a:lnTo>
                      <a:pt x="2850775" y="2182769"/>
                    </a:lnTo>
                    <a:lnTo>
                      <a:pt x="2829190" y="2175460"/>
                    </a:lnTo>
                    <a:lnTo>
                      <a:pt x="2808876" y="2168469"/>
                    </a:lnTo>
                    <a:lnTo>
                      <a:pt x="2789196" y="2160525"/>
                    </a:lnTo>
                    <a:lnTo>
                      <a:pt x="2770469" y="2152580"/>
                    </a:lnTo>
                    <a:lnTo>
                      <a:pt x="2753328" y="2144001"/>
                    </a:lnTo>
                    <a:lnTo>
                      <a:pt x="2736823" y="2135103"/>
                    </a:lnTo>
                    <a:lnTo>
                      <a:pt x="2721269" y="2126205"/>
                    </a:lnTo>
                    <a:lnTo>
                      <a:pt x="2706986" y="2116990"/>
                    </a:lnTo>
                    <a:lnTo>
                      <a:pt x="2693972" y="2107139"/>
                    </a:lnTo>
                    <a:lnTo>
                      <a:pt x="2688258" y="2102372"/>
                    </a:lnTo>
                    <a:lnTo>
                      <a:pt x="2682227" y="2097288"/>
                    </a:lnTo>
                    <a:lnTo>
                      <a:pt x="2676831" y="2092522"/>
                    </a:lnTo>
                    <a:lnTo>
                      <a:pt x="2671753" y="2087437"/>
                    </a:lnTo>
                    <a:lnTo>
                      <a:pt x="2666991" y="2082353"/>
                    </a:lnTo>
                    <a:lnTo>
                      <a:pt x="2662548" y="2076951"/>
                    </a:lnTo>
                    <a:lnTo>
                      <a:pt x="2658104" y="2071549"/>
                    </a:lnTo>
                    <a:lnTo>
                      <a:pt x="2654612" y="2066464"/>
                    </a:lnTo>
                    <a:lnTo>
                      <a:pt x="2651121" y="2061062"/>
                    </a:lnTo>
                    <a:lnTo>
                      <a:pt x="2647947" y="2055342"/>
                    </a:lnTo>
                    <a:lnTo>
                      <a:pt x="2645090" y="2050258"/>
                    </a:lnTo>
                    <a:lnTo>
                      <a:pt x="2642868" y="2044856"/>
                    </a:lnTo>
                    <a:lnTo>
                      <a:pt x="2640329" y="2039454"/>
                    </a:lnTo>
                    <a:lnTo>
                      <a:pt x="2638742" y="2033416"/>
                    </a:lnTo>
                    <a:lnTo>
                      <a:pt x="2637789" y="2027696"/>
                    </a:lnTo>
                    <a:lnTo>
                      <a:pt x="2636520" y="2022294"/>
                    </a:lnTo>
                    <a:lnTo>
                      <a:pt x="2636202" y="2016256"/>
                    </a:lnTo>
                    <a:lnTo>
                      <a:pt x="2635885" y="2010854"/>
                    </a:lnTo>
                    <a:lnTo>
                      <a:pt x="2635250" y="2010854"/>
                    </a:lnTo>
                    <a:lnTo>
                      <a:pt x="2635250" y="1862137"/>
                    </a:lnTo>
                    <a:close/>
                    <a:moveTo>
                      <a:pt x="3815353" y="1849331"/>
                    </a:moveTo>
                    <a:lnTo>
                      <a:pt x="3816061" y="1854393"/>
                    </a:lnTo>
                    <a:lnTo>
                      <a:pt x="3816350" y="1860279"/>
                    </a:lnTo>
                    <a:lnTo>
                      <a:pt x="3816061" y="1862137"/>
                    </a:lnTo>
                    <a:lnTo>
                      <a:pt x="3816061" y="1859040"/>
                    </a:lnTo>
                    <a:lnTo>
                      <a:pt x="3815773" y="1853154"/>
                    </a:lnTo>
                    <a:lnTo>
                      <a:pt x="3815353" y="1849331"/>
                    </a:lnTo>
                    <a:close/>
                    <a:moveTo>
                      <a:pt x="2636143" y="1848861"/>
                    </a:moveTo>
                    <a:lnTo>
                      <a:pt x="2635885" y="1853247"/>
                    </a:lnTo>
                    <a:lnTo>
                      <a:pt x="2635250" y="1859280"/>
                    </a:lnTo>
                    <a:lnTo>
                      <a:pt x="2635250" y="1854517"/>
                    </a:lnTo>
                    <a:lnTo>
                      <a:pt x="2636143" y="1848861"/>
                    </a:lnTo>
                    <a:close/>
                    <a:moveTo>
                      <a:pt x="3814618" y="1842622"/>
                    </a:moveTo>
                    <a:lnTo>
                      <a:pt x="3815195" y="1847888"/>
                    </a:lnTo>
                    <a:lnTo>
                      <a:pt x="3815353" y="1849331"/>
                    </a:lnTo>
                    <a:lnTo>
                      <a:pt x="3815195" y="1848198"/>
                    </a:lnTo>
                    <a:lnTo>
                      <a:pt x="3814618" y="1842622"/>
                    </a:lnTo>
                    <a:close/>
                    <a:moveTo>
                      <a:pt x="2638425" y="1836737"/>
                    </a:moveTo>
                    <a:lnTo>
                      <a:pt x="2636838" y="1842770"/>
                    </a:lnTo>
                    <a:lnTo>
                      <a:pt x="2636202" y="1848485"/>
                    </a:lnTo>
                    <a:lnTo>
                      <a:pt x="2636143" y="1848861"/>
                    </a:lnTo>
                    <a:lnTo>
                      <a:pt x="2636202" y="1847850"/>
                    </a:lnTo>
                    <a:lnTo>
                      <a:pt x="2636838" y="1842452"/>
                    </a:lnTo>
                    <a:lnTo>
                      <a:pt x="2638425" y="1836737"/>
                    </a:lnTo>
                    <a:close/>
                    <a:moveTo>
                      <a:pt x="3187700" y="1751012"/>
                    </a:moveTo>
                    <a:lnTo>
                      <a:pt x="3187700" y="1827212"/>
                    </a:lnTo>
                    <a:lnTo>
                      <a:pt x="3172031" y="1824063"/>
                    </a:lnTo>
                    <a:lnTo>
                      <a:pt x="3153163" y="1820285"/>
                    </a:lnTo>
                    <a:lnTo>
                      <a:pt x="3144209" y="1818396"/>
                    </a:lnTo>
                    <a:lnTo>
                      <a:pt x="3136535" y="1816191"/>
                    </a:lnTo>
                    <a:lnTo>
                      <a:pt x="3129179" y="1813987"/>
                    </a:lnTo>
                    <a:lnTo>
                      <a:pt x="3122144" y="1811153"/>
                    </a:lnTo>
                    <a:lnTo>
                      <a:pt x="3115749" y="1808005"/>
                    </a:lnTo>
                    <a:lnTo>
                      <a:pt x="3109673" y="1804541"/>
                    </a:lnTo>
                    <a:lnTo>
                      <a:pt x="3106475" y="1801707"/>
                    </a:lnTo>
                    <a:lnTo>
                      <a:pt x="3103917" y="1799503"/>
                    </a:lnTo>
                    <a:lnTo>
                      <a:pt x="3101998" y="1796669"/>
                    </a:lnTo>
                    <a:lnTo>
                      <a:pt x="3100399" y="1793835"/>
                    </a:lnTo>
                    <a:lnTo>
                      <a:pt x="3099120" y="1791001"/>
                    </a:lnTo>
                    <a:lnTo>
                      <a:pt x="3098800" y="1788167"/>
                    </a:lnTo>
                    <a:lnTo>
                      <a:pt x="3098800" y="1785334"/>
                    </a:lnTo>
                    <a:lnTo>
                      <a:pt x="3099120" y="1782500"/>
                    </a:lnTo>
                    <a:lnTo>
                      <a:pt x="3099759" y="1779351"/>
                    </a:lnTo>
                    <a:lnTo>
                      <a:pt x="3101358" y="1777147"/>
                    </a:lnTo>
                    <a:lnTo>
                      <a:pt x="3103597" y="1774313"/>
                    </a:lnTo>
                    <a:lnTo>
                      <a:pt x="3105835" y="1771794"/>
                    </a:lnTo>
                    <a:lnTo>
                      <a:pt x="3108713" y="1769275"/>
                    </a:lnTo>
                    <a:lnTo>
                      <a:pt x="3112231" y="1767386"/>
                    </a:lnTo>
                    <a:lnTo>
                      <a:pt x="3116068" y="1765182"/>
                    </a:lnTo>
                    <a:lnTo>
                      <a:pt x="3120545" y="1763607"/>
                    </a:lnTo>
                    <a:lnTo>
                      <a:pt x="3127581" y="1760773"/>
                    </a:lnTo>
                    <a:lnTo>
                      <a:pt x="3135255" y="1758884"/>
                    </a:lnTo>
                    <a:lnTo>
                      <a:pt x="3143250" y="1756680"/>
                    </a:lnTo>
                    <a:lnTo>
                      <a:pt x="3151564" y="1755106"/>
                    </a:lnTo>
                    <a:lnTo>
                      <a:pt x="3160199" y="1753531"/>
                    </a:lnTo>
                    <a:lnTo>
                      <a:pt x="3169472" y="1752587"/>
                    </a:lnTo>
                    <a:lnTo>
                      <a:pt x="3178426" y="1751642"/>
                    </a:lnTo>
                    <a:lnTo>
                      <a:pt x="3187700" y="1751012"/>
                    </a:lnTo>
                    <a:close/>
                    <a:moveTo>
                      <a:pt x="3203106" y="1692876"/>
                    </a:moveTo>
                    <a:lnTo>
                      <a:pt x="3200250" y="1693193"/>
                    </a:lnTo>
                    <a:lnTo>
                      <a:pt x="3197710" y="1693827"/>
                    </a:lnTo>
                    <a:lnTo>
                      <a:pt x="3194854" y="1694144"/>
                    </a:lnTo>
                    <a:lnTo>
                      <a:pt x="3192949" y="1694778"/>
                    </a:lnTo>
                    <a:lnTo>
                      <a:pt x="3191045" y="1696045"/>
                    </a:lnTo>
                    <a:lnTo>
                      <a:pt x="3189458" y="1697313"/>
                    </a:lnTo>
                    <a:lnTo>
                      <a:pt x="3188506" y="1698581"/>
                    </a:lnTo>
                    <a:lnTo>
                      <a:pt x="3188188" y="1699532"/>
                    </a:lnTo>
                    <a:lnTo>
                      <a:pt x="3188188" y="1720450"/>
                    </a:lnTo>
                    <a:lnTo>
                      <a:pt x="3171684" y="1721718"/>
                    </a:lnTo>
                    <a:lnTo>
                      <a:pt x="3155179" y="1723620"/>
                    </a:lnTo>
                    <a:lnTo>
                      <a:pt x="3139309" y="1726155"/>
                    </a:lnTo>
                    <a:lnTo>
                      <a:pt x="3123756" y="1728691"/>
                    </a:lnTo>
                    <a:lnTo>
                      <a:pt x="3108838" y="1731860"/>
                    </a:lnTo>
                    <a:lnTo>
                      <a:pt x="3095190" y="1735347"/>
                    </a:lnTo>
                    <a:lnTo>
                      <a:pt x="3081542" y="1739784"/>
                    </a:lnTo>
                    <a:lnTo>
                      <a:pt x="3069480" y="1744538"/>
                    </a:lnTo>
                    <a:lnTo>
                      <a:pt x="3061228" y="1748342"/>
                    </a:lnTo>
                    <a:lnTo>
                      <a:pt x="3053293" y="1752462"/>
                    </a:lnTo>
                    <a:lnTo>
                      <a:pt x="3046310" y="1756582"/>
                    </a:lnTo>
                    <a:lnTo>
                      <a:pt x="3040280" y="1761019"/>
                    </a:lnTo>
                    <a:lnTo>
                      <a:pt x="3034884" y="1765774"/>
                    </a:lnTo>
                    <a:lnTo>
                      <a:pt x="3030440" y="1770528"/>
                    </a:lnTo>
                    <a:lnTo>
                      <a:pt x="3026949" y="1775282"/>
                    </a:lnTo>
                    <a:lnTo>
                      <a:pt x="3024092" y="1780353"/>
                    </a:lnTo>
                    <a:lnTo>
                      <a:pt x="3022505" y="1785107"/>
                    </a:lnTo>
                    <a:lnTo>
                      <a:pt x="3021235" y="1790179"/>
                    </a:lnTo>
                    <a:lnTo>
                      <a:pt x="3021235" y="1794933"/>
                    </a:lnTo>
                    <a:lnTo>
                      <a:pt x="3022505" y="1800004"/>
                    </a:lnTo>
                    <a:lnTo>
                      <a:pt x="3024092" y="1805075"/>
                    </a:lnTo>
                    <a:lnTo>
                      <a:pt x="3026949" y="1809829"/>
                    </a:lnTo>
                    <a:lnTo>
                      <a:pt x="3030758" y="1814583"/>
                    </a:lnTo>
                    <a:lnTo>
                      <a:pt x="3035519" y="1819338"/>
                    </a:lnTo>
                    <a:lnTo>
                      <a:pt x="3040597" y="1823775"/>
                    </a:lnTo>
                    <a:lnTo>
                      <a:pt x="3046310" y="1827578"/>
                    </a:lnTo>
                    <a:lnTo>
                      <a:pt x="3052976" y="1831065"/>
                    </a:lnTo>
                    <a:lnTo>
                      <a:pt x="3059958" y="1835185"/>
                    </a:lnTo>
                    <a:lnTo>
                      <a:pt x="3067893" y="1838354"/>
                    </a:lnTo>
                    <a:lnTo>
                      <a:pt x="3076146" y="1841524"/>
                    </a:lnTo>
                    <a:lnTo>
                      <a:pt x="3084716" y="1844059"/>
                    </a:lnTo>
                    <a:lnTo>
                      <a:pt x="3094555" y="1846595"/>
                    </a:lnTo>
                    <a:lnTo>
                      <a:pt x="3130104" y="1853885"/>
                    </a:lnTo>
                    <a:lnTo>
                      <a:pt x="3188188" y="1865929"/>
                    </a:lnTo>
                    <a:lnTo>
                      <a:pt x="3188188" y="1956259"/>
                    </a:lnTo>
                    <a:lnTo>
                      <a:pt x="3173588" y="1954357"/>
                    </a:lnTo>
                    <a:lnTo>
                      <a:pt x="3159305" y="1952455"/>
                    </a:lnTo>
                    <a:lnTo>
                      <a:pt x="3152005" y="1951187"/>
                    </a:lnTo>
                    <a:lnTo>
                      <a:pt x="3144070" y="1949603"/>
                    </a:lnTo>
                    <a:lnTo>
                      <a:pt x="3127565" y="1945799"/>
                    </a:lnTo>
                    <a:lnTo>
                      <a:pt x="3111695" y="1941362"/>
                    </a:lnTo>
                    <a:lnTo>
                      <a:pt x="3098681" y="1936608"/>
                    </a:lnTo>
                    <a:lnTo>
                      <a:pt x="3095190" y="1935657"/>
                    </a:lnTo>
                    <a:lnTo>
                      <a:pt x="3091699" y="1934072"/>
                    </a:lnTo>
                    <a:lnTo>
                      <a:pt x="3088842" y="1932805"/>
                    </a:lnTo>
                    <a:lnTo>
                      <a:pt x="3088524" y="1932488"/>
                    </a:lnTo>
                    <a:lnTo>
                      <a:pt x="3084398" y="1929952"/>
                    </a:lnTo>
                    <a:lnTo>
                      <a:pt x="3082176" y="1928684"/>
                    </a:lnTo>
                    <a:lnTo>
                      <a:pt x="3079637" y="1927733"/>
                    </a:lnTo>
                    <a:lnTo>
                      <a:pt x="3077415" y="1926783"/>
                    </a:lnTo>
                    <a:lnTo>
                      <a:pt x="3074559" y="1926149"/>
                    </a:lnTo>
                    <a:lnTo>
                      <a:pt x="3068211" y="1925198"/>
                    </a:lnTo>
                    <a:lnTo>
                      <a:pt x="3061863" y="1924881"/>
                    </a:lnTo>
                    <a:lnTo>
                      <a:pt x="3055197" y="1925515"/>
                    </a:lnTo>
                    <a:lnTo>
                      <a:pt x="3048532" y="1926466"/>
                    </a:lnTo>
                    <a:lnTo>
                      <a:pt x="3042184" y="1928050"/>
                    </a:lnTo>
                    <a:lnTo>
                      <a:pt x="3035836" y="1929952"/>
                    </a:lnTo>
                    <a:lnTo>
                      <a:pt x="3030123" y="1932488"/>
                    </a:lnTo>
                    <a:lnTo>
                      <a:pt x="3025044" y="1934706"/>
                    </a:lnTo>
                    <a:lnTo>
                      <a:pt x="3020918" y="1937559"/>
                    </a:lnTo>
                    <a:lnTo>
                      <a:pt x="3017427" y="1940728"/>
                    </a:lnTo>
                    <a:lnTo>
                      <a:pt x="3016157" y="1941679"/>
                    </a:lnTo>
                    <a:lnTo>
                      <a:pt x="3015522" y="1943264"/>
                    </a:lnTo>
                    <a:lnTo>
                      <a:pt x="3015205" y="1944849"/>
                    </a:lnTo>
                    <a:lnTo>
                      <a:pt x="3015205" y="1946116"/>
                    </a:lnTo>
                    <a:lnTo>
                      <a:pt x="3015205" y="1947701"/>
                    </a:lnTo>
                    <a:lnTo>
                      <a:pt x="3015840" y="1948969"/>
                    </a:lnTo>
                    <a:lnTo>
                      <a:pt x="3017109" y="1950554"/>
                    </a:lnTo>
                    <a:lnTo>
                      <a:pt x="3018696" y="1951504"/>
                    </a:lnTo>
                    <a:lnTo>
                      <a:pt x="3025044" y="1955625"/>
                    </a:lnTo>
                    <a:lnTo>
                      <a:pt x="3032027" y="1959428"/>
                    </a:lnTo>
                    <a:lnTo>
                      <a:pt x="3039962" y="1962915"/>
                    </a:lnTo>
                    <a:lnTo>
                      <a:pt x="3048532" y="1966084"/>
                    </a:lnTo>
                    <a:lnTo>
                      <a:pt x="3057737" y="1969253"/>
                    </a:lnTo>
                    <a:lnTo>
                      <a:pt x="3067576" y="1972106"/>
                    </a:lnTo>
                    <a:lnTo>
                      <a:pt x="3077733" y="1974959"/>
                    </a:lnTo>
                    <a:lnTo>
                      <a:pt x="3088842" y="1977177"/>
                    </a:lnTo>
                    <a:lnTo>
                      <a:pt x="3100268" y="1979713"/>
                    </a:lnTo>
                    <a:lnTo>
                      <a:pt x="3111695" y="1981614"/>
                    </a:lnTo>
                    <a:lnTo>
                      <a:pt x="3123756" y="1983516"/>
                    </a:lnTo>
                    <a:lnTo>
                      <a:pt x="3136452" y="1985101"/>
                    </a:lnTo>
                    <a:lnTo>
                      <a:pt x="3149148" y="1986369"/>
                    </a:lnTo>
                    <a:lnTo>
                      <a:pt x="3162162" y="1987636"/>
                    </a:lnTo>
                    <a:lnTo>
                      <a:pt x="3188188" y="1989538"/>
                    </a:lnTo>
                    <a:lnTo>
                      <a:pt x="3188188" y="2009823"/>
                    </a:lnTo>
                    <a:lnTo>
                      <a:pt x="3188506" y="2011407"/>
                    </a:lnTo>
                    <a:lnTo>
                      <a:pt x="3189458" y="2012675"/>
                    </a:lnTo>
                    <a:lnTo>
                      <a:pt x="3191045" y="2013626"/>
                    </a:lnTo>
                    <a:lnTo>
                      <a:pt x="3192949" y="2014577"/>
                    </a:lnTo>
                    <a:lnTo>
                      <a:pt x="3194854" y="2015528"/>
                    </a:lnTo>
                    <a:lnTo>
                      <a:pt x="3197710" y="2015845"/>
                    </a:lnTo>
                    <a:lnTo>
                      <a:pt x="3200250" y="2016162"/>
                    </a:lnTo>
                    <a:lnTo>
                      <a:pt x="3203106" y="2016479"/>
                    </a:lnTo>
                    <a:lnTo>
                      <a:pt x="3254843" y="2016479"/>
                    </a:lnTo>
                    <a:lnTo>
                      <a:pt x="3258017" y="2016162"/>
                    </a:lnTo>
                    <a:lnTo>
                      <a:pt x="3260556" y="2015845"/>
                    </a:lnTo>
                    <a:lnTo>
                      <a:pt x="3263413" y="2015528"/>
                    </a:lnTo>
                    <a:lnTo>
                      <a:pt x="3265317" y="2014577"/>
                    </a:lnTo>
                    <a:lnTo>
                      <a:pt x="3267539" y="2013626"/>
                    </a:lnTo>
                    <a:lnTo>
                      <a:pt x="3269126" y="2012675"/>
                    </a:lnTo>
                    <a:lnTo>
                      <a:pt x="3269761" y="2011407"/>
                    </a:lnTo>
                    <a:lnTo>
                      <a:pt x="3270078" y="2009823"/>
                    </a:lnTo>
                    <a:lnTo>
                      <a:pt x="3270078" y="1988587"/>
                    </a:lnTo>
                    <a:lnTo>
                      <a:pt x="3286265" y="1987636"/>
                    </a:lnTo>
                    <a:lnTo>
                      <a:pt x="3302136" y="1986369"/>
                    </a:lnTo>
                    <a:lnTo>
                      <a:pt x="3317371" y="1984467"/>
                    </a:lnTo>
                    <a:lnTo>
                      <a:pt x="3331971" y="1981931"/>
                    </a:lnTo>
                    <a:lnTo>
                      <a:pt x="3345937" y="1979079"/>
                    </a:lnTo>
                    <a:lnTo>
                      <a:pt x="3358950" y="1976543"/>
                    </a:lnTo>
                    <a:lnTo>
                      <a:pt x="3370694" y="1973057"/>
                    </a:lnTo>
                    <a:lnTo>
                      <a:pt x="3381486" y="1968937"/>
                    </a:lnTo>
                    <a:lnTo>
                      <a:pt x="3390056" y="1965450"/>
                    </a:lnTo>
                    <a:lnTo>
                      <a:pt x="3398308" y="1961964"/>
                    </a:lnTo>
                    <a:lnTo>
                      <a:pt x="3405291" y="1957843"/>
                    </a:lnTo>
                    <a:lnTo>
                      <a:pt x="3411956" y="1953723"/>
                    </a:lnTo>
                    <a:lnTo>
                      <a:pt x="3417670" y="1949286"/>
                    </a:lnTo>
                    <a:lnTo>
                      <a:pt x="3422748" y="1944849"/>
                    </a:lnTo>
                    <a:lnTo>
                      <a:pt x="3427192" y="1940094"/>
                    </a:lnTo>
                    <a:lnTo>
                      <a:pt x="3430683" y="1935657"/>
                    </a:lnTo>
                    <a:lnTo>
                      <a:pt x="3433540" y="1930903"/>
                    </a:lnTo>
                    <a:lnTo>
                      <a:pt x="3435444" y="1926149"/>
                    </a:lnTo>
                    <a:lnTo>
                      <a:pt x="3436396" y="1921078"/>
                    </a:lnTo>
                    <a:lnTo>
                      <a:pt x="3437031" y="1916323"/>
                    </a:lnTo>
                    <a:lnTo>
                      <a:pt x="3436079" y="1910935"/>
                    </a:lnTo>
                    <a:lnTo>
                      <a:pt x="3434492" y="1905864"/>
                    </a:lnTo>
                    <a:lnTo>
                      <a:pt x="3432270" y="1901110"/>
                    </a:lnTo>
                    <a:lnTo>
                      <a:pt x="3429096" y="1896039"/>
                    </a:lnTo>
                    <a:lnTo>
                      <a:pt x="3426557" y="1893820"/>
                    </a:lnTo>
                    <a:lnTo>
                      <a:pt x="3424335" y="1890968"/>
                    </a:lnTo>
                    <a:lnTo>
                      <a:pt x="3418304" y="1886530"/>
                    </a:lnTo>
                    <a:lnTo>
                      <a:pt x="3411639" y="1882093"/>
                    </a:lnTo>
                    <a:lnTo>
                      <a:pt x="3404339" y="1877973"/>
                    </a:lnTo>
                    <a:lnTo>
                      <a:pt x="3395451" y="1874169"/>
                    </a:lnTo>
                    <a:lnTo>
                      <a:pt x="3385929" y="1870683"/>
                    </a:lnTo>
                    <a:lnTo>
                      <a:pt x="3375772" y="1866880"/>
                    </a:lnTo>
                    <a:lnTo>
                      <a:pt x="3365298" y="1863710"/>
                    </a:lnTo>
                    <a:lnTo>
                      <a:pt x="3354189" y="1860541"/>
                    </a:lnTo>
                    <a:lnTo>
                      <a:pt x="3342763" y="1858005"/>
                    </a:lnTo>
                    <a:lnTo>
                      <a:pt x="3318640" y="1852300"/>
                    </a:lnTo>
                    <a:lnTo>
                      <a:pt x="3294200" y="1847546"/>
                    </a:lnTo>
                    <a:lnTo>
                      <a:pt x="3270078" y="1843426"/>
                    </a:lnTo>
                    <a:lnTo>
                      <a:pt x="3270078" y="1752779"/>
                    </a:lnTo>
                    <a:lnTo>
                      <a:pt x="3291026" y="1755631"/>
                    </a:lnTo>
                    <a:lnTo>
                      <a:pt x="3298961" y="1756582"/>
                    </a:lnTo>
                    <a:lnTo>
                      <a:pt x="3306896" y="1758801"/>
                    </a:lnTo>
                    <a:lnTo>
                      <a:pt x="3323719" y="1762921"/>
                    </a:lnTo>
                    <a:lnTo>
                      <a:pt x="3339589" y="1767992"/>
                    </a:lnTo>
                    <a:lnTo>
                      <a:pt x="3352920" y="1772746"/>
                    </a:lnTo>
                    <a:lnTo>
                      <a:pt x="3360537" y="1775599"/>
                    </a:lnTo>
                    <a:lnTo>
                      <a:pt x="3363076" y="1777184"/>
                    </a:lnTo>
                    <a:lnTo>
                      <a:pt x="3367203" y="1779402"/>
                    </a:lnTo>
                    <a:lnTo>
                      <a:pt x="3369424" y="1780670"/>
                    </a:lnTo>
                    <a:lnTo>
                      <a:pt x="3371964" y="1781938"/>
                    </a:lnTo>
                    <a:lnTo>
                      <a:pt x="3374186" y="1783206"/>
                    </a:lnTo>
                    <a:lnTo>
                      <a:pt x="3377042" y="1783523"/>
                    </a:lnTo>
                    <a:lnTo>
                      <a:pt x="3383390" y="1784157"/>
                    </a:lnTo>
                    <a:lnTo>
                      <a:pt x="3389738" y="1784790"/>
                    </a:lnTo>
                    <a:lnTo>
                      <a:pt x="3396404" y="1784157"/>
                    </a:lnTo>
                    <a:lnTo>
                      <a:pt x="3403069" y="1783206"/>
                    </a:lnTo>
                    <a:lnTo>
                      <a:pt x="3409417" y="1781621"/>
                    </a:lnTo>
                    <a:lnTo>
                      <a:pt x="3415765" y="1779402"/>
                    </a:lnTo>
                    <a:lnTo>
                      <a:pt x="3421478" y="1777184"/>
                    </a:lnTo>
                    <a:lnTo>
                      <a:pt x="3426557" y="1774965"/>
                    </a:lnTo>
                    <a:lnTo>
                      <a:pt x="3430683" y="1772113"/>
                    </a:lnTo>
                    <a:lnTo>
                      <a:pt x="3434174" y="1769260"/>
                    </a:lnTo>
                    <a:lnTo>
                      <a:pt x="3435127" y="1767675"/>
                    </a:lnTo>
                    <a:lnTo>
                      <a:pt x="3436079" y="1766091"/>
                    </a:lnTo>
                    <a:lnTo>
                      <a:pt x="3436396" y="1765140"/>
                    </a:lnTo>
                    <a:lnTo>
                      <a:pt x="3436396" y="1763555"/>
                    </a:lnTo>
                    <a:lnTo>
                      <a:pt x="3436079" y="1761970"/>
                    </a:lnTo>
                    <a:lnTo>
                      <a:pt x="3435761" y="1760702"/>
                    </a:lnTo>
                    <a:lnTo>
                      <a:pt x="3434492" y="1759118"/>
                    </a:lnTo>
                    <a:lnTo>
                      <a:pt x="3432905" y="1757850"/>
                    </a:lnTo>
                    <a:lnTo>
                      <a:pt x="3428144" y="1754997"/>
                    </a:lnTo>
                    <a:lnTo>
                      <a:pt x="3423065" y="1752145"/>
                    </a:lnTo>
                    <a:lnTo>
                      <a:pt x="3417352" y="1749292"/>
                    </a:lnTo>
                    <a:lnTo>
                      <a:pt x="3410369" y="1746440"/>
                    </a:lnTo>
                    <a:lnTo>
                      <a:pt x="3403386" y="1743587"/>
                    </a:lnTo>
                    <a:lnTo>
                      <a:pt x="3396404" y="1741369"/>
                    </a:lnTo>
                    <a:lnTo>
                      <a:pt x="3380534" y="1736614"/>
                    </a:lnTo>
                    <a:lnTo>
                      <a:pt x="3363711" y="1732177"/>
                    </a:lnTo>
                    <a:lnTo>
                      <a:pt x="3346572" y="1728374"/>
                    </a:lnTo>
                    <a:lnTo>
                      <a:pt x="3329749" y="1725204"/>
                    </a:lnTo>
                    <a:lnTo>
                      <a:pt x="3313562" y="1723303"/>
                    </a:lnTo>
                    <a:lnTo>
                      <a:pt x="3292296" y="1720767"/>
                    </a:lnTo>
                    <a:lnTo>
                      <a:pt x="3270078" y="1719182"/>
                    </a:lnTo>
                    <a:lnTo>
                      <a:pt x="3270078" y="1699532"/>
                    </a:lnTo>
                    <a:lnTo>
                      <a:pt x="3269761" y="1698581"/>
                    </a:lnTo>
                    <a:lnTo>
                      <a:pt x="3269126" y="1697313"/>
                    </a:lnTo>
                    <a:lnTo>
                      <a:pt x="3267539" y="1696045"/>
                    </a:lnTo>
                    <a:lnTo>
                      <a:pt x="3265317" y="1694778"/>
                    </a:lnTo>
                    <a:lnTo>
                      <a:pt x="3263413" y="1694144"/>
                    </a:lnTo>
                    <a:lnTo>
                      <a:pt x="3260556" y="1693827"/>
                    </a:lnTo>
                    <a:lnTo>
                      <a:pt x="3258017" y="1693193"/>
                    </a:lnTo>
                    <a:lnTo>
                      <a:pt x="3254843" y="1692876"/>
                    </a:lnTo>
                    <a:lnTo>
                      <a:pt x="3203106" y="1692876"/>
                    </a:lnTo>
                    <a:close/>
                    <a:moveTo>
                      <a:pt x="3225959" y="1673225"/>
                    </a:moveTo>
                    <a:lnTo>
                      <a:pt x="3251986" y="1673542"/>
                    </a:lnTo>
                    <a:lnTo>
                      <a:pt x="3278013" y="1674493"/>
                    </a:lnTo>
                    <a:lnTo>
                      <a:pt x="3303722" y="1675444"/>
                    </a:lnTo>
                    <a:lnTo>
                      <a:pt x="3328480" y="1677028"/>
                    </a:lnTo>
                    <a:lnTo>
                      <a:pt x="3353237" y="1679247"/>
                    </a:lnTo>
                    <a:lnTo>
                      <a:pt x="3377360" y="1681466"/>
                    </a:lnTo>
                    <a:lnTo>
                      <a:pt x="3401165" y="1684318"/>
                    </a:lnTo>
                    <a:lnTo>
                      <a:pt x="3424335" y="1687805"/>
                    </a:lnTo>
                    <a:lnTo>
                      <a:pt x="3446870" y="1691291"/>
                    </a:lnTo>
                    <a:lnTo>
                      <a:pt x="3468771" y="1695411"/>
                    </a:lnTo>
                    <a:lnTo>
                      <a:pt x="3490037" y="1699532"/>
                    </a:lnTo>
                    <a:lnTo>
                      <a:pt x="3510668" y="1704286"/>
                    </a:lnTo>
                    <a:lnTo>
                      <a:pt x="3530664" y="1709357"/>
                    </a:lnTo>
                    <a:lnTo>
                      <a:pt x="3550026" y="1715062"/>
                    </a:lnTo>
                    <a:lnTo>
                      <a:pt x="3568752" y="1720450"/>
                    </a:lnTo>
                    <a:lnTo>
                      <a:pt x="3586527" y="1726789"/>
                    </a:lnTo>
                    <a:lnTo>
                      <a:pt x="3603349" y="1733128"/>
                    </a:lnTo>
                    <a:lnTo>
                      <a:pt x="3619219" y="1739467"/>
                    </a:lnTo>
                    <a:lnTo>
                      <a:pt x="3634454" y="1746440"/>
                    </a:lnTo>
                    <a:lnTo>
                      <a:pt x="3648738" y="1753413"/>
                    </a:lnTo>
                    <a:lnTo>
                      <a:pt x="3661751" y="1760702"/>
                    </a:lnTo>
                    <a:lnTo>
                      <a:pt x="3673812" y="1768626"/>
                    </a:lnTo>
                    <a:lnTo>
                      <a:pt x="3685239" y="1776550"/>
                    </a:lnTo>
                    <a:lnTo>
                      <a:pt x="3695713" y="1784157"/>
                    </a:lnTo>
                    <a:lnTo>
                      <a:pt x="3704600" y="1792397"/>
                    </a:lnTo>
                    <a:lnTo>
                      <a:pt x="3708726" y="1796834"/>
                    </a:lnTo>
                    <a:lnTo>
                      <a:pt x="3712535" y="1800955"/>
                    </a:lnTo>
                    <a:lnTo>
                      <a:pt x="3716027" y="1805075"/>
                    </a:lnTo>
                    <a:lnTo>
                      <a:pt x="3719518" y="1809512"/>
                    </a:lnTo>
                    <a:lnTo>
                      <a:pt x="3722375" y="1813950"/>
                    </a:lnTo>
                    <a:lnTo>
                      <a:pt x="3725231" y="1818704"/>
                    </a:lnTo>
                    <a:lnTo>
                      <a:pt x="3727453" y="1822824"/>
                    </a:lnTo>
                    <a:lnTo>
                      <a:pt x="3729357" y="1827261"/>
                    </a:lnTo>
                    <a:lnTo>
                      <a:pt x="3731579" y="1832015"/>
                    </a:lnTo>
                    <a:lnTo>
                      <a:pt x="3733166" y="1836136"/>
                    </a:lnTo>
                    <a:lnTo>
                      <a:pt x="3733801" y="1840890"/>
                    </a:lnTo>
                    <a:lnTo>
                      <a:pt x="3735071" y="1845644"/>
                    </a:lnTo>
                    <a:lnTo>
                      <a:pt x="3735388" y="1850081"/>
                    </a:lnTo>
                    <a:lnTo>
                      <a:pt x="3735388" y="1854836"/>
                    </a:lnTo>
                    <a:lnTo>
                      <a:pt x="3735388" y="1859590"/>
                    </a:lnTo>
                    <a:lnTo>
                      <a:pt x="3735071" y="1864344"/>
                    </a:lnTo>
                    <a:lnTo>
                      <a:pt x="3733801" y="1869098"/>
                    </a:lnTo>
                    <a:lnTo>
                      <a:pt x="3733166" y="1873219"/>
                    </a:lnTo>
                    <a:lnTo>
                      <a:pt x="3731579" y="1877973"/>
                    </a:lnTo>
                    <a:lnTo>
                      <a:pt x="3729357" y="1882727"/>
                    </a:lnTo>
                    <a:lnTo>
                      <a:pt x="3727453" y="1887164"/>
                    </a:lnTo>
                    <a:lnTo>
                      <a:pt x="3725231" y="1891285"/>
                    </a:lnTo>
                    <a:lnTo>
                      <a:pt x="3722375" y="1895722"/>
                    </a:lnTo>
                    <a:lnTo>
                      <a:pt x="3719518" y="1900476"/>
                    </a:lnTo>
                    <a:lnTo>
                      <a:pt x="3716027" y="1904913"/>
                    </a:lnTo>
                    <a:lnTo>
                      <a:pt x="3712535" y="1908717"/>
                    </a:lnTo>
                    <a:lnTo>
                      <a:pt x="3708726" y="1913154"/>
                    </a:lnTo>
                    <a:lnTo>
                      <a:pt x="3704600" y="1917274"/>
                    </a:lnTo>
                    <a:lnTo>
                      <a:pt x="3695713" y="1925515"/>
                    </a:lnTo>
                    <a:lnTo>
                      <a:pt x="3685239" y="1933438"/>
                    </a:lnTo>
                    <a:lnTo>
                      <a:pt x="3673812" y="1941362"/>
                    </a:lnTo>
                    <a:lnTo>
                      <a:pt x="3661751" y="1948969"/>
                    </a:lnTo>
                    <a:lnTo>
                      <a:pt x="3648738" y="1956259"/>
                    </a:lnTo>
                    <a:lnTo>
                      <a:pt x="3634454" y="1963548"/>
                    </a:lnTo>
                    <a:lnTo>
                      <a:pt x="3619219" y="1970521"/>
                    </a:lnTo>
                    <a:lnTo>
                      <a:pt x="3603349" y="1976860"/>
                    </a:lnTo>
                    <a:lnTo>
                      <a:pt x="3586527" y="1983199"/>
                    </a:lnTo>
                    <a:lnTo>
                      <a:pt x="3568752" y="1989538"/>
                    </a:lnTo>
                    <a:lnTo>
                      <a:pt x="3550026" y="1994926"/>
                    </a:lnTo>
                    <a:lnTo>
                      <a:pt x="3530664" y="2000631"/>
                    </a:lnTo>
                    <a:lnTo>
                      <a:pt x="3510668" y="2005702"/>
                    </a:lnTo>
                    <a:lnTo>
                      <a:pt x="3490037" y="2010457"/>
                    </a:lnTo>
                    <a:lnTo>
                      <a:pt x="3468771" y="2014577"/>
                    </a:lnTo>
                    <a:lnTo>
                      <a:pt x="3446870" y="2018697"/>
                    </a:lnTo>
                    <a:lnTo>
                      <a:pt x="3424335" y="2022184"/>
                    </a:lnTo>
                    <a:lnTo>
                      <a:pt x="3401165" y="2025670"/>
                    </a:lnTo>
                    <a:lnTo>
                      <a:pt x="3377360" y="2028523"/>
                    </a:lnTo>
                    <a:lnTo>
                      <a:pt x="3353237" y="2030741"/>
                    </a:lnTo>
                    <a:lnTo>
                      <a:pt x="3328480" y="2032643"/>
                    </a:lnTo>
                    <a:lnTo>
                      <a:pt x="3303722" y="2034228"/>
                    </a:lnTo>
                    <a:lnTo>
                      <a:pt x="3278013" y="2035495"/>
                    </a:lnTo>
                    <a:lnTo>
                      <a:pt x="3251986" y="2036446"/>
                    </a:lnTo>
                    <a:lnTo>
                      <a:pt x="3225959" y="2036763"/>
                    </a:lnTo>
                    <a:lnTo>
                      <a:pt x="3199615" y="2036446"/>
                    </a:lnTo>
                    <a:lnTo>
                      <a:pt x="3173905" y="2035495"/>
                    </a:lnTo>
                    <a:lnTo>
                      <a:pt x="3148196" y="2034228"/>
                    </a:lnTo>
                    <a:lnTo>
                      <a:pt x="3123121" y="2032643"/>
                    </a:lnTo>
                    <a:lnTo>
                      <a:pt x="3098681" y="2030741"/>
                    </a:lnTo>
                    <a:lnTo>
                      <a:pt x="3074241" y="2028523"/>
                    </a:lnTo>
                    <a:lnTo>
                      <a:pt x="3050436" y="2025670"/>
                    </a:lnTo>
                    <a:lnTo>
                      <a:pt x="3027584" y="2022184"/>
                    </a:lnTo>
                    <a:lnTo>
                      <a:pt x="3004731" y="2018697"/>
                    </a:lnTo>
                    <a:lnTo>
                      <a:pt x="2983147" y="2014577"/>
                    </a:lnTo>
                    <a:lnTo>
                      <a:pt x="2961564" y="2010457"/>
                    </a:lnTo>
                    <a:lnTo>
                      <a:pt x="2940933" y="2005702"/>
                    </a:lnTo>
                    <a:lnTo>
                      <a:pt x="2920937" y="2000631"/>
                    </a:lnTo>
                    <a:lnTo>
                      <a:pt x="2901575" y="1994926"/>
                    </a:lnTo>
                    <a:lnTo>
                      <a:pt x="2883483" y="1989538"/>
                    </a:lnTo>
                    <a:lnTo>
                      <a:pt x="2865709" y="1983199"/>
                    </a:lnTo>
                    <a:lnTo>
                      <a:pt x="2848569" y="1976860"/>
                    </a:lnTo>
                    <a:lnTo>
                      <a:pt x="2832382" y="1970521"/>
                    </a:lnTo>
                    <a:lnTo>
                      <a:pt x="2817464" y="1963548"/>
                    </a:lnTo>
                    <a:lnTo>
                      <a:pt x="2803181" y="1956259"/>
                    </a:lnTo>
                    <a:lnTo>
                      <a:pt x="2789850" y="1948969"/>
                    </a:lnTo>
                    <a:lnTo>
                      <a:pt x="2777789" y="1941362"/>
                    </a:lnTo>
                    <a:lnTo>
                      <a:pt x="2766362" y="1933438"/>
                    </a:lnTo>
                    <a:lnTo>
                      <a:pt x="2755888" y="1925515"/>
                    </a:lnTo>
                    <a:lnTo>
                      <a:pt x="2747001" y="1917274"/>
                    </a:lnTo>
                    <a:lnTo>
                      <a:pt x="2742875" y="1913154"/>
                    </a:lnTo>
                    <a:lnTo>
                      <a:pt x="2739066" y="1908717"/>
                    </a:lnTo>
                    <a:lnTo>
                      <a:pt x="2735574" y="1904913"/>
                    </a:lnTo>
                    <a:lnTo>
                      <a:pt x="2732400" y="1900476"/>
                    </a:lnTo>
                    <a:lnTo>
                      <a:pt x="2729226" y="1895722"/>
                    </a:lnTo>
                    <a:lnTo>
                      <a:pt x="2726370" y="1891285"/>
                    </a:lnTo>
                    <a:lnTo>
                      <a:pt x="2724148" y="1887164"/>
                    </a:lnTo>
                    <a:lnTo>
                      <a:pt x="2722244" y="1882727"/>
                    </a:lnTo>
                    <a:lnTo>
                      <a:pt x="2720022" y="1877973"/>
                    </a:lnTo>
                    <a:lnTo>
                      <a:pt x="2718435" y="1873219"/>
                    </a:lnTo>
                    <a:lnTo>
                      <a:pt x="2717800" y="1869098"/>
                    </a:lnTo>
                    <a:lnTo>
                      <a:pt x="2716530" y="1864344"/>
                    </a:lnTo>
                    <a:lnTo>
                      <a:pt x="2716213" y="1859590"/>
                    </a:lnTo>
                    <a:lnTo>
                      <a:pt x="2716213" y="1854836"/>
                    </a:lnTo>
                    <a:lnTo>
                      <a:pt x="2716213" y="1850081"/>
                    </a:lnTo>
                    <a:lnTo>
                      <a:pt x="2716530" y="1845644"/>
                    </a:lnTo>
                    <a:lnTo>
                      <a:pt x="2717800" y="1840890"/>
                    </a:lnTo>
                    <a:lnTo>
                      <a:pt x="2718435" y="1836136"/>
                    </a:lnTo>
                    <a:lnTo>
                      <a:pt x="2720022" y="1832015"/>
                    </a:lnTo>
                    <a:lnTo>
                      <a:pt x="2722244" y="1827261"/>
                    </a:lnTo>
                    <a:lnTo>
                      <a:pt x="2724148" y="1822824"/>
                    </a:lnTo>
                    <a:lnTo>
                      <a:pt x="2726370" y="1818704"/>
                    </a:lnTo>
                    <a:lnTo>
                      <a:pt x="2729226" y="1813950"/>
                    </a:lnTo>
                    <a:lnTo>
                      <a:pt x="2732400" y="1809512"/>
                    </a:lnTo>
                    <a:lnTo>
                      <a:pt x="2735574" y="1805075"/>
                    </a:lnTo>
                    <a:lnTo>
                      <a:pt x="2739066" y="1800955"/>
                    </a:lnTo>
                    <a:lnTo>
                      <a:pt x="2742875" y="1796834"/>
                    </a:lnTo>
                    <a:lnTo>
                      <a:pt x="2747001" y="1792397"/>
                    </a:lnTo>
                    <a:lnTo>
                      <a:pt x="2755888" y="1784157"/>
                    </a:lnTo>
                    <a:lnTo>
                      <a:pt x="2766362" y="1776550"/>
                    </a:lnTo>
                    <a:lnTo>
                      <a:pt x="2777789" y="1768626"/>
                    </a:lnTo>
                    <a:lnTo>
                      <a:pt x="2789850" y="1760702"/>
                    </a:lnTo>
                    <a:lnTo>
                      <a:pt x="2803181" y="1753413"/>
                    </a:lnTo>
                    <a:lnTo>
                      <a:pt x="2817464" y="1746440"/>
                    </a:lnTo>
                    <a:lnTo>
                      <a:pt x="2832382" y="1739467"/>
                    </a:lnTo>
                    <a:lnTo>
                      <a:pt x="2848569" y="1733128"/>
                    </a:lnTo>
                    <a:lnTo>
                      <a:pt x="2865709" y="1726789"/>
                    </a:lnTo>
                    <a:lnTo>
                      <a:pt x="2883483" y="1720450"/>
                    </a:lnTo>
                    <a:lnTo>
                      <a:pt x="2901575" y="1715062"/>
                    </a:lnTo>
                    <a:lnTo>
                      <a:pt x="2920937" y="1709357"/>
                    </a:lnTo>
                    <a:lnTo>
                      <a:pt x="2940933" y="1704286"/>
                    </a:lnTo>
                    <a:lnTo>
                      <a:pt x="2961564" y="1699532"/>
                    </a:lnTo>
                    <a:lnTo>
                      <a:pt x="2983147" y="1695411"/>
                    </a:lnTo>
                    <a:lnTo>
                      <a:pt x="3004731" y="1691291"/>
                    </a:lnTo>
                    <a:lnTo>
                      <a:pt x="3027584" y="1687805"/>
                    </a:lnTo>
                    <a:lnTo>
                      <a:pt x="3050436" y="1684318"/>
                    </a:lnTo>
                    <a:lnTo>
                      <a:pt x="3074241" y="1681466"/>
                    </a:lnTo>
                    <a:lnTo>
                      <a:pt x="3098681" y="1679247"/>
                    </a:lnTo>
                    <a:lnTo>
                      <a:pt x="3123121" y="1677028"/>
                    </a:lnTo>
                    <a:lnTo>
                      <a:pt x="3148196" y="1675444"/>
                    </a:lnTo>
                    <a:lnTo>
                      <a:pt x="3173905" y="1674493"/>
                    </a:lnTo>
                    <a:lnTo>
                      <a:pt x="3199615" y="1673542"/>
                    </a:lnTo>
                    <a:lnTo>
                      <a:pt x="3225959" y="1673225"/>
                    </a:lnTo>
                    <a:close/>
                    <a:moveTo>
                      <a:pt x="3454389" y="0"/>
                    </a:moveTo>
                    <a:lnTo>
                      <a:pt x="3461374" y="0"/>
                    </a:lnTo>
                    <a:lnTo>
                      <a:pt x="3468995" y="635"/>
                    </a:lnTo>
                    <a:lnTo>
                      <a:pt x="3475981" y="1587"/>
                    </a:lnTo>
                    <a:lnTo>
                      <a:pt x="3482966" y="3174"/>
                    </a:lnTo>
                    <a:lnTo>
                      <a:pt x="3490270" y="5079"/>
                    </a:lnTo>
                    <a:lnTo>
                      <a:pt x="3497255" y="7300"/>
                    </a:lnTo>
                    <a:lnTo>
                      <a:pt x="3503923" y="9839"/>
                    </a:lnTo>
                    <a:lnTo>
                      <a:pt x="3510591" y="13013"/>
                    </a:lnTo>
                    <a:lnTo>
                      <a:pt x="3517259" y="16505"/>
                    </a:lnTo>
                    <a:lnTo>
                      <a:pt x="3523610" y="20314"/>
                    </a:lnTo>
                    <a:lnTo>
                      <a:pt x="3529643" y="24757"/>
                    </a:lnTo>
                    <a:lnTo>
                      <a:pt x="3535676" y="29518"/>
                    </a:lnTo>
                    <a:lnTo>
                      <a:pt x="3541074" y="34596"/>
                    </a:lnTo>
                    <a:lnTo>
                      <a:pt x="3546472" y="39992"/>
                    </a:lnTo>
                    <a:lnTo>
                      <a:pt x="3551235" y="45705"/>
                    </a:lnTo>
                    <a:lnTo>
                      <a:pt x="3555998" y="51418"/>
                    </a:lnTo>
                    <a:lnTo>
                      <a:pt x="3560443" y="57766"/>
                    </a:lnTo>
                    <a:lnTo>
                      <a:pt x="3564254" y="64113"/>
                    </a:lnTo>
                    <a:lnTo>
                      <a:pt x="3567746" y="70779"/>
                    </a:lnTo>
                    <a:lnTo>
                      <a:pt x="3570922" y="77444"/>
                    </a:lnTo>
                    <a:lnTo>
                      <a:pt x="3573462" y="84109"/>
                    </a:lnTo>
                    <a:lnTo>
                      <a:pt x="3575684" y="91410"/>
                    </a:lnTo>
                    <a:lnTo>
                      <a:pt x="3577590" y="98709"/>
                    </a:lnTo>
                    <a:lnTo>
                      <a:pt x="3579177" y="106009"/>
                    </a:lnTo>
                    <a:lnTo>
                      <a:pt x="3580448" y="113309"/>
                    </a:lnTo>
                    <a:lnTo>
                      <a:pt x="3580765" y="120927"/>
                    </a:lnTo>
                    <a:lnTo>
                      <a:pt x="3581400" y="128544"/>
                    </a:lnTo>
                    <a:lnTo>
                      <a:pt x="3580765" y="136162"/>
                    </a:lnTo>
                    <a:lnTo>
                      <a:pt x="3530913" y="1012801"/>
                    </a:lnTo>
                    <a:lnTo>
                      <a:pt x="3529960" y="1019149"/>
                    </a:lnTo>
                    <a:lnTo>
                      <a:pt x="3529326" y="1025814"/>
                    </a:lnTo>
                    <a:lnTo>
                      <a:pt x="3528055" y="1032162"/>
                    </a:lnTo>
                    <a:lnTo>
                      <a:pt x="3526785" y="1038510"/>
                    </a:lnTo>
                    <a:lnTo>
                      <a:pt x="3524880" y="1044541"/>
                    </a:lnTo>
                    <a:lnTo>
                      <a:pt x="3522975" y="1050254"/>
                    </a:lnTo>
                    <a:lnTo>
                      <a:pt x="3520434" y="1056284"/>
                    </a:lnTo>
                    <a:lnTo>
                      <a:pt x="3518212" y="1062315"/>
                    </a:lnTo>
                    <a:lnTo>
                      <a:pt x="3515354" y="1067710"/>
                    </a:lnTo>
                    <a:lnTo>
                      <a:pt x="3512179" y="1072789"/>
                    </a:lnTo>
                    <a:lnTo>
                      <a:pt x="3508686" y="1077867"/>
                    </a:lnTo>
                    <a:lnTo>
                      <a:pt x="3505193" y="1083263"/>
                    </a:lnTo>
                    <a:lnTo>
                      <a:pt x="3501700" y="1087706"/>
                    </a:lnTo>
                    <a:lnTo>
                      <a:pt x="3497572" y="1092467"/>
                    </a:lnTo>
                    <a:lnTo>
                      <a:pt x="3493445" y="1096910"/>
                    </a:lnTo>
                    <a:lnTo>
                      <a:pt x="3488999" y="1101354"/>
                    </a:lnTo>
                    <a:lnTo>
                      <a:pt x="3484554" y="1105163"/>
                    </a:lnTo>
                    <a:lnTo>
                      <a:pt x="3479791" y="1108654"/>
                    </a:lnTo>
                    <a:lnTo>
                      <a:pt x="3474710" y="1112463"/>
                    </a:lnTo>
                    <a:lnTo>
                      <a:pt x="3469630" y="1115319"/>
                    </a:lnTo>
                    <a:lnTo>
                      <a:pt x="3464550" y="1118493"/>
                    </a:lnTo>
                    <a:lnTo>
                      <a:pt x="3459152" y="1121350"/>
                    </a:lnTo>
                    <a:lnTo>
                      <a:pt x="3453436" y="1123889"/>
                    </a:lnTo>
                    <a:lnTo>
                      <a:pt x="3448038" y="1126111"/>
                    </a:lnTo>
                    <a:lnTo>
                      <a:pt x="3442005" y="1128015"/>
                    </a:lnTo>
                    <a:lnTo>
                      <a:pt x="3435972" y="1129602"/>
                    </a:lnTo>
                    <a:lnTo>
                      <a:pt x="3430256" y="1130871"/>
                    </a:lnTo>
                    <a:lnTo>
                      <a:pt x="3423906" y="1132141"/>
                    </a:lnTo>
                    <a:lnTo>
                      <a:pt x="3417873" y="1132776"/>
                    </a:lnTo>
                    <a:lnTo>
                      <a:pt x="3411522" y="1133093"/>
                    </a:lnTo>
                    <a:lnTo>
                      <a:pt x="3405490" y="1133093"/>
                    </a:lnTo>
                    <a:lnTo>
                      <a:pt x="3398504" y="1132776"/>
                    </a:lnTo>
                    <a:lnTo>
                      <a:pt x="3392471" y="1132458"/>
                    </a:lnTo>
                    <a:lnTo>
                      <a:pt x="3386120" y="1131189"/>
                    </a:lnTo>
                    <a:lnTo>
                      <a:pt x="3379770" y="1129919"/>
                    </a:lnTo>
                    <a:lnTo>
                      <a:pt x="3373736" y="1128332"/>
                    </a:lnTo>
                    <a:lnTo>
                      <a:pt x="3368021" y="1126745"/>
                    </a:lnTo>
                    <a:lnTo>
                      <a:pt x="3361988" y="1124524"/>
                    </a:lnTo>
                    <a:lnTo>
                      <a:pt x="3356590" y="1122302"/>
                    </a:lnTo>
                    <a:lnTo>
                      <a:pt x="3350874" y="1119763"/>
                    </a:lnTo>
                    <a:lnTo>
                      <a:pt x="3345476" y="1116589"/>
                    </a:lnTo>
                    <a:lnTo>
                      <a:pt x="3340396" y="1113415"/>
                    </a:lnTo>
                    <a:lnTo>
                      <a:pt x="3334998" y="1109924"/>
                    </a:lnTo>
                    <a:lnTo>
                      <a:pt x="3330553" y="1106432"/>
                    </a:lnTo>
                    <a:lnTo>
                      <a:pt x="3325790" y="1102306"/>
                    </a:lnTo>
                    <a:lnTo>
                      <a:pt x="3321344" y="1098497"/>
                    </a:lnTo>
                    <a:lnTo>
                      <a:pt x="3316899" y="1094054"/>
                    </a:lnTo>
                    <a:lnTo>
                      <a:pt x="3312771" y="1089293"/>
                    </a:lnTo>
                    <a:lnTo>
                      <a:pt x="3308961" y="1084849"/>
                    </a:lnTo>
                    <a:lnTo>
                      <a:pt x="3305150" y="1080089"/>
                    </a:lnTo>
                    <a:lnTo>
                      <a:pt x="3301975" y="1074693"/>
                    </a:lnTo>
                    <a:lnTo>
                      <a:pt x="3298482" y="1069615"/>
                    </a:lnTo>
                    <a:lnTo>
                      <a:pt x="3295625" y="1064219"/>
                    </a:lnTo>
                    <a:lnTo>
                      <a:pt x="3293084" y="1058823"/>
                    </a:lnTo>
                    <a:lnTo>
                      <a:pt x="3290544" y="1053110"/>
                    </a:lnTo>
                    <a:lnTo>
                      <a:pt x="3288639" y="1047397"/>
                    </a:lnTo>
                    <a:lnTo>
                      <a:pt x="3286734" y="1041367"/>
                    </a:lnTo>
                    <a:lnTo>
                      <a:pt x="3285146" y="1035019"/>
                    </a:lnTo>
                    <a:lnTo>
                      <a:pt x="3283558" y="1028988"/>
                    </a:lnTo>
                    <a:lnTo>
                      <a:pt x="3282606" y="1022640"/>
                    </a:lnTo>
                    <a:lnTo>
                      <a:pt x="3281971" y="1015975"/>
                    </a:lnTo>
                    <a:lnTo>
                      <a:pt x="3281654" y="1009627"/>
                    </a:lnTo>
                    <a:lnTo>
                      <a:pt x="3281018" y="1003597"/>
                    </a:lnTo>
                    <a:lnTo>
                      <a:pt x="3281654" y="996614"/>
                    </a:lnTo>
                    <a:lnTo>
                      <a:pt x="3306103" y="573529"/>
                    </a:lnTo>
                    <a:lnTo>
                      <a:pt x="3299118" y="568768"/>
                    </a:lnTo>
                    <a:lnTo>
                      <a:pt x="2057582" y="2162081"/>
                    </a:lnTo>
                    <a:lnTo>
                      <a:pt x="2052502" y="2168112"/>
                    </a:lnTo>
                    <a:lnTo>
                      <a:pt x="2047422" y="2173825"/>
                    </a:lnTo>
                    <a:lnTo>
                      <a:pt x="2042024" y="2178903"/>
                    </a:lnTo>
                    <a:lnTo>
                      <a:pt x="2036626" y="2183981"/>
                    </a:lnTo>
                    <a:lnTo>
                      <a:pt x="2030592" y="2188742"/>
                    </a:lnTo>
                    <a:lnTo>
                      <a:pt x="2024877" y="2193186"/>
                    </a:lnTo>
                    <a:lnTo>
                      <a:pt x="2018844" y="2197629"/>
                    </a:lnTo>
                    <a:lnTo>
                      <a:pt x="2012493" y="2201121"/>
                    </a:lnTo>
                    <a:lnTo>
                      <a:pt x="2006143" y="2204612"/>
                    </a:lnTo>
                    <a:lnTo>
                      <a:pt x="1999475" y="2207786"/>
                    </a:lnTo>
                    <a:lnTo>
                      <a:pt x="1992807" y="2210642"/>
                    </a:lnTo>
                    <a:lnTo>
                      <a:pt x="1986139" y="2213182"/>
                    </a:lnTo>
                    <a:lnTo>
                      <a:pt x="1979470" y="2215403"/>
                    </a:lnTo>
                    <a:lnTo>
                      <a:pt x="1972485" y="2217308"/>
                    </a:lnTo>
                    <a:lnTo>
                      <a:pt x="1965499" y="2218577"/>
                    </a:lnTo>
                    <a:lnTo>
                      <a:pt x="1958514" y="2219529"/>
                    </a:lnTo>
                    <a:lnTo>
                      <a:pt x="1951528" y="2220482"/>
                    </a:lnTo>
                    <a:lnTo>
                      <a:pt x="1944225" y="2221116"/>
                    </a:lnTo>
                    <a:lnTo>
                      <a:pt x="1937239" y="2221116"/>
                    </a:lnTo>
                    <a:lnTo>
                      <a:pt x="1929619" y="2221116"/>
                    </a:lnTo>
                    <a:lnTo>
                      <a:pt x="1922633" y="2220482"/>
                    </a:lnTo>
                    <a:lnTo>
                      <a:pt x="1915647" y="2219529"/>
                    </a:lnTo>
                    <a:lnTo>
                      <a:pt x="1908344" y="2218577"/>
                    </a:lnTo>
                    <a:lnTo>
                      <a:pt x="1901358" y="2216990"/>
                    </a:lnTo>
                    <a:lnTo>
                      <a:pt x="1894690" y="2214769"/>
                    </a:lnTo>
                    <a:lnTo>
                      <a:pt x="1887387" y="2212547"/>
                    </a:lnTo>
                    <a:lnTo>
                      <a:pt x="1880402" y="2210008"/>
                    </a:lnTo>
                    <a:lnTo>
                      <a:pt x="1873734" y="2207151"/>
                    </a:lnTo>
                    <a:lnTo>
                      <a:pt x="1867066" y="2203977"/>
                    </a:lnTo>
                    <a:lnTo>
                      <a:pt x="1860715" y="2199851"/>
                    </a:lnTo>
                    <a:lnTo>
                      <a:pt x="1854047" y="2196042"/>
                    </a:lnTo>
                    <a:lnTo>
                      <a:pt x="1847696" y="2191599"/>
                    </a:lnTo>
                    <a:lnTo>
                      <a:pt x="1229469" y="1731062"/>
                    </a:lnTo>
                    <a:lnTo>
                      <a:pt x="271487" y="2768937"/>
                    </a:lnTo>
                    <a:lnTo>
                      <a:pt x="266406" y="2774967"/>
                    </a:lnTo>
                    <a:lnTo>
                      <a:pt x="260691" y="2780680"/>
                    </a:lnTo>
                    <a:lnTo>
                      <a:pt x="254975" y="2785759"/>
                    </a:lnTo>
                    <a:lnTo>
                      <a:pt x="248942" y="2791154"/>
                    </a:lnTo>
                    <a:lnTo>
                      <a:pt x="242592" y="2795915"/>
                    </a:lnTo>
                    <a:lnTo>
                      <a:pt x="236241" y="2800041"/>
                    </a:lnTo>
                    <a:lnTo>
                      <a:pt x="230208" y="2804167"/>
                    </a:lnTo>
                    <a:lnTo>
                      <a:pt x="223223" y="2807659"/>
                    </a:lnTo>
                    <a:lnTo>
                      <a:pt x="216554" y="2810833"/>
                    </a:lnTo>
                    <a:lnTo>
                      <a:pt x="209886" y="2814007"/>
                    </a:lnTo>
                    <a:lnTo>
                      <a:pt x="202901" y="2816228"/>
                    </a:lnTo>
                    <a:lnTo>
                      <a:pt x="195915" y="2818767"/>
                    </a:lnTo>
                    <a:lnTo>
                      <a:pt x="188612" y="2820354"/>
                    </a:lnTo>
                    <a:lnTo>
                      <a:pt x="181309" y="2821941"/>
                    </a:lnTo>
                    <a:lnTo>
                      <a:pt x="174006" y="2822894"/>
                    </a:lnTo>
                    <a:lnTo>
                      <a:pt x="166703" y="2823846"/>
                    </a:lnTo>
                    <a:lnTo>
                      <a:pt x="159082" y="2824163"/>
                    </a:lnTo>
                    <a:lnTo>
                      <a:pt x="152096" y="2824163"/>
                    </a:lnTo>
                    <a:lnTo>
                      <a:pt x="144476" y="2823846"/>
                    </a:lnTo>
                    <a:lnTo>
                      <a:pt x="136855" y="2823528"/>
                    </a:lnTo>
                    <a:lnTo>
                      <a:pt x="129552" y="2822259"/>
                    </a:lnTo>
                    <a:lnTo>
                      <a:pt x="122249" y="2820672"/>
                    </a:lnTo>
                    <a:lnTo>
                      <a:pt x="114945" y="2819085"/>
                    </a:lnTo>
                    <a:lnTo>
                      <a:pt x="107642" y="2816546"/>
                    </a:lnTo>
                    <a:lnTo>
                      <a:pt x="100657" y="2814324"/>
                    </a:lnTo>
                    <a:lnTo>
                      <a:pt x="93671" y="2811467"/>
                    </a:lnTo>
                    <a:lnTo>
                      <a:pt x="87003" y="2807976"/>
                    </a:lnTo>
                    <a:lnTo>
                      <a:pt x="80335" y="2804485"/>
                    </a:lnTo>
                    <a:lnTo>
                      <a:pt x="73349" y="2800359"/>
                    </a:lnTo>
                    <a:lnTo>
                      <a:pt x="66681" y="2796233"/>
                    </a:lnTo>
                    <a:lnTo>
                      <a:pt x="60331" y="2791472"/>
                    </a:lnTo>
                    <a:lnTo>
                      <a:pt x="54298" y="2785759"/>
                    </a:lnTo>
                    <a:lnTo>
                      <a:pt x="48265" y="2780680"/>
                    </a:lnTo>
                    <a:lnTo>
                      <a:pt x="42867" y="2774967"/>
                    </a:lnTo>
                    <a:lnTo>
                      <a:pt x="37469" y="2768937"/>
                    </a:lnTo>
                    <a:lnTo>
                      <a:pt x="32388" y="2762906"/>
                    </a:lnTo>
                    <a:lnTo>
                      <a:pt x="28260" y="2756876"/>
                    </a:lnTo>
                    <a:lnTo>
                      <a:pt x="23815" y="2749893"/>
                    </a:lnTo>
                    <a:lnTo>
                      <a:pt x="19687" y="2743228"/>
                    </a:lnTo>
                    <a:lnTo>
                      <a:pt x="16194" y="2736563"/>
                    </a:lnTo>
                    <a:lnTo>
                      <a:pt x="13019" y="2729580"/>
                    </a:lnTo>
                    <a:lnTo>
                      <a:pt x="10479" y="2722280"/>
                    </a:lnTo>
                    <a:lnTo>
                      <a:pt x="7938" y="2715297"/>
                    </a:lnTo>
                    <a:lnTo>
                      <a:pt x="5716" y="2708315"/>
                    </a:lnTo>
                    <a:lnTo>
                      <a:pt x="3811" y="2700697"/>
                    </a:lnTo>
                    <a:lnTo>
                      <a:pt x="2540" y="2693080"/>
                    </a:lnTo>
                    <a:lnTo>
                      <a:pt x="1270" y="2685780"/>
                    </a:lnTo>
                    <a:lnTo>
                      <a:pt x="635" y="2678162"/>
                    </a:lnTo>
                    <a:lnTo>
                      <a:pt x="0" y="2670228"/>
                    </a:lnTo>
                    <a:lnTo>
                      <a:pt x="0" y="2662927"/>
                    </a:lnTo>
                    <a:lnTo>
                      <a:pt x="0" y="2655310"/>
                    </a:lnTo>
                    <a:lnTo>
                      <a:pt x="953" y="2648010"/>
                    </a:lnTo>
                    <a:lnTo>
                      <a:pt x="1588" y="2640075"/>
                    </a:lnTo>
                    <a:lnTo>
                      <a:pt x="3176" y="2632458"/>
                    </a:lnTo>
                    <a:lnTo>
                      <a:pt x="4763" y="2625158"/>
                    </a:lnTo>
                    <a:lnTo>
                      <a:pt x="6668" y="2617858"/>
                    </a:lnTo>
                    <a:lnTo>
                      <a:pt x="9526" y="2610558"/>
                    </a:lnTo>
                    <a:lnTo>
                      <a:pt x="12384" y="2603258"/>
                    </a:lnTo>
                    <a:lnTo>
                      <a:pt x="15559" y="2596275"/>
                    </a:lnTo>
                    <a:lnTo>
                      <a:pt x="19052" y="2588975"/>
                    </a:lnTo>
                    <a:lnTo>
                      <a:pt x="22545" y="2582310"/>
                    </a:lnTo>
                    <a:lnTo>
                      <a:pt x="26990" y="2575644"/>
                    </a:lnTo>
                    <a:lnTo>
                      <a:pt x="31753" y="2569297"/>
                    </a:lnTo>
                    <a:lnTo>
                      <a:pt x="36516" y="2562631"/>
                    </a:lnTo>
                    <a:lnTo>
                      <a:pt x="1086264" y="1414621"/>
                    </a:lnTo>
                    <a:lnTo>
                      <a:pt x="1091027" y="1408908"/>
                    </a:lnTo>
                    <a:lnTo>
                      <a:pt x="1096742" y="1403829"/>
                    </a:lnTo>
                    <a:lnTo>
                      <a:pt x="1101823" y="1398751"/>
                    </a:lnTo>
                    <a:lnTo>
                      <a:pt x="1107221" y="1393990"/>
                    </a:lnTo>
                    <a:lnTo>
                      <a:pt x="1113254" y="1389229"/>
                    </a:lnTo>
                    <a:lnTo>
                      <a:pt x="1119287" y="1385103"/>
                    </a:lnTo>
                    <a:lnTo>
                      <a:pt x="1125002" y="1381295"/>
                    </a:lnTo>
                    <a:lnTo>
                      <a:pt x="1131353" y="1377803"/>
                    </a:lnTo>
                    <a:lnTo>
                      <a:pt x="1137703" y="1374629"/>
                    </a:lnTo>
                    <a:lnTo>
                      <a:pt x="1144054" y="1371455"/>
                    </a:lnTo>
                    <a:lnTo>
                      <a:pt x="1150722" y="1368599"/>
                    </a:lnTo>
                    <a:lnTo>
                      <a:pt x="1157390" y="1366694"/>
                    </a:lnTo>
                    <a:lnTo>
                      <a:pt x="1164058" y="1364790"/>
                    </a:lnTo>
                    <a:lnTo>
                      <a:pt x="1170726" y="1362568"/>
                    </a:lnTo>
                    <a:lnTo>
                      <a:pt x="1177394" y="1361616"/>
                    </a:lnTo>
                    <a:lnTo>
                      <a:pt x="1184698" y="1360347"/>
                    </a:lnTo>
                    <a:lnTo>
                      <a:pt x="1191683" y="1360029"/>
                    </a:lnTo>
                    <a:lnTo>
                      <a:pt x="1198351" y="1359712"/>
                    </a:lnTo>
                    <a:lnTo>
                      <a:pt x="1205654" y="1359077"/>
                    </a:lnTo>
                    <a:lnTo>
                      <a:pt x="1212640" y="1359712"/>
                    </a:lnTo>
                    <a:lnTo>
                      <a:pt x="1219626" y="1360347"/>
                    </a:lnTo>
                    <a:lnTo>
                      <a:pt x="1226294" y="1361299"/>
                    </a:lnTo>
                    <a:lnTo>
                      <a:pt x="1233597" y="1362251"/>
                    </a:lnTo>
                    <a:lnTo>
                      <a:pt x="1240582" y="1363838"/>
                    </a:lnTo>
                    <a:lnTo>
                      <a:pt x="1247251" y="1365742"/>
                    </a:lnTo>
                    <a:lnTo>
                      <a:pt x="1253919" y="1368281"/>
                    </a:lnTo>
                    <a:lnTo>
                      <a:pt x="1260904" y="1371138"/>
                    </a:lnTo>
                    <a:lnTo>
                      <a:pt x="1267572" y="1373677"/>
                    </a:lnTo>
                    <a:lnTo>
                      <a:pt x="1274240" y="1376851"/>
                    </a:lnTo>
                    <a:lnTo>
                      <a:pt x="1280591" y="1380977"/>
                    </a:lnTo>
                    <a:lnTo>
                      <a:pt x="1286942" y="1384786"/>
                    </a:lnTo>
                    <a:lnTo>
                      <a:pt x="1292975" y="1389229"/>
                    </a:lnTo>
                    <a:lnTo>
                      <a:pt x="1907709" y="1846910"/>
                    </a:lnTo>
                    <a:lnTo>
                      <a:pt x="3043507" y="389124"/>
                    </a:lnTo>
                    <a:lnTo>
                      <a:pt x="3023186" y="374841"/>
                    </a:lnTo>
                    <a:lnTo>
                      <a:pt x="2660568" y="470377"/>
                    </a:lnTo>
                    <a:lnTo>
                      <a:pt x="2654853" y="471646"/>
                    </a:lnTo>
                    <a:lnTo>
                      <a:pt x="2648502" y="472598"/>
                    </a:lnTo>
                    <a:lnTo>
                      <a:pt x="2642152" y="473551"/>
                    </a:lnTo>
                    <a:lnTo>
                      <a:pt x="2635801" y="473868"/>
                    </a:lnTo>
                    <a:lnTo>
                      <a:pt x="2629450" y="474185"/>
                    </a:lnTo>
                    <a:lnTo>
                      <a:pt x="2623418" y="473868"/>
                    </a:lnTo>
                    <a:lnTo>
                      <a:pt x="2617384" y="473551"/>
                    </a:lnTo>
                    <a:lnTo>
                      <a:pt x="2611352" y="472598"/>
                    </a:lnTo>
                    <a:lnTo>
                      <a:pt x="2605318" y="471964"/>
                    </a:lnTo>
                    <a:lnTo>
                      <a:pt x="2599603" y="470377"/>
                    </a:lnTo>
                    <a:lnTo>
                      <a:pt x="2593570" y="468790"/>
                    </a:lnTo>
                    <a:lnTo>
                      <a:pt x="2587537" y="466885"/>
                    </a:lnTo>
                    <a:lnTo>
                      <a:pt x="2582139" y="464346"/>
                    </a:lnTo>
                    <a:lnTo>
                      <a:pt x="2576741" y="462124"/>
                    </a:lnTo>
                    <a:lnTo>
                      <a:pt x="2571660" y="459268"/>
                    </a:lnTo>
                    <a:lnTo>
                      <a:pt x="2565945" y="456094"/>
                    </a:lnTo>
                    <a:lnTo>
                      <a:pt x="2560864" y="452920"/>
                    </a:lnTo>
                    <a:lnTo>
                      <a:pt x="2556102" y="449429"/>
                    </a:lnTo>
                    <a:lnTo>
                      <a:pt x="2551339" y="445937"/>
                    </a:lnTo>
                    <a:lnTo>
                      <a:pt x="2546576" y="441811"/>
                    </a:lnTo>
                    <a:lnTo>
                      <a:pt x="2542448" y="437685"/>
                    </a:lnTo>
                    <a:lnTo>
                      <a:pt x="2538002" y="433242"/>
                    </a:lnTo>
                    <a:lnTo>
                      <a:pt x="2533875" y="428481"/>
                    </a:lnTo>
                    <a:lnTo>
                      <a:pt x="2530064" y="423402"/>
                    </a:lnTo>
                    <a:lnTo>
                      <a:pt x="2526572" y="418324"/>
                    </a:lnTo>
                    <a:lnTo>
                      <a:pt x="2523396" y="413246"/>
                    </a:lnTo>
                    <a:lnTo>
                      <a:pt x="2520221" y="407533"/>
                    </a:lnTo>
                    <a:lnTo>
                      <a:pt x="2517363" y="402137"/>
                    </a:lnTo>
                    <a:lnTo>
                      <a:pt x="2514823" y="396107"/>
                    </a:lnTo>
                    <a:lnTo>
                      <a:pt x="2512283" y="390394"/>
                    </a:lnTo>
                    <a:lnTo>
                      <a:pt x="2510378" y="384046"/>
                    </a:lnTo>
                    <a:lnTo>
                      <a:pt x="2508472" y="377698"/>
                    </a:lnTo>
                    <a:lnTo>
                      <a:pt x="2507202" y="371350"/>
                    </a:lnTo>
                    <a:lnTo>
                      <a:pt x="2505932" y="364685"/>
                    </a:lnTo>
                    <a:lnTo>
                      <a:pt x="2505297" y="358337"/>
                    </a:lnTo>
                    <a:lnTo>
                      <a:pt x="2504980" y="351989"/>
                    </a:lnTo>
                    <a:lnTo>
                      <a:pt x="2504344" y="345641"/>
                    </a:lnTo>
                    <a:lnTo>
                      <a:pt x="2504344" y="339293"/>
                    </a:lnTo>
                    <a:lnTo>
                      <a:pt x="2505297" y="332946"/>
                    </a:lnTo>
                    <a:lnTo>
                      <a:pt x="2505615" y="326915"/>
                    </a:lnTo>
                    <a:lnTo>
                      <a:pt x="2506885" y="320567"/>
                    </a:lnTo>
                    <a:lnTo>
                      <a:pt x="2508155" y="314537"/>
                    </a:lnTo>
                    <a:lnTo>
                      <a:pt x="2509425" y="308506"/>
                    </a:lnTo>
                    <a:lnTo>
                      <a:pt x="2511648" y="302793"/>
                    </a:lnTo>
                    <a:lnTo>
                      <a:pt x="2513870" y="296763"/>
                    </a:lnTo>
                    <a:lnTo>
                      <a:pt x="2516410" y="291367"/>
                    </a:lnTo>
                    <a:lnTo>
                      <a:pt x="2518633" y="285654"/>
                    </a:lnTo>
                    <a:lnTo>
                      <a:pt x="2521808" y="280576"/>
                    </a:lnTo>
                    <a:lnTo>
                      <a:pt x="2524984" y="275180"/>
                    </a:lnTo>
                    <a:lnTo>
                      <a:pt x="2528159" y="270102"/>
                    </a:lnTo>
                    <a:lnTo>
                      <a:pt x="2531970" y="265341"/>
                    </a:lnTo>
                    <a:lnTo>
                      <a:pt x="2535462" y="260580"/>
                    </a:lnTo>
                    <a:lnTo>
                      <a:pt x="2539908" y="256136"/>
                    </a:lnTo>
                    <a:lnTo>
                      <a:pt x="2544353" y="251693"/>
                    </a:lnTo>
                    <a:lnTo>
                      <a:pt x="2548481" y="247567"/>
                    </a:lnTo>
                    <a:lnTo>
                      <a:pt x="2553244" y="243441"/>
                    </a:lnTo>
                    <a:lnTo>
                      <a:pt x="2558642" y="239949"/>
                    </a:lnTo>
                    <a:lnTo>
                      <a:pt x="2563722" y="236458"/>
                    </a:lnTo>
                    <a:lnTo>
                      <a:pt x="2568803" y="233284"/>
                    </a:lnTo>
                    <a:lnTo>
                      <a:pt x="2574201" y="230428"/>
                    </a:lnTo>
                    <a:lnTo>
                      <a:pt x="2579916" y="227889"/>
                    </a:lnTo>
                    <a:lnTo>
                      <a:pt x="2585632" y="225349"/>
                    </a:lnTo>
                    <a:lnTo>
                      <a:pt x="2591982" y="223445"/>
                    </a:lnTo>
                    <a:lnTo>
                      <a:pt x="2598015" y="221541"/>
                    </a:lnTo>
                    <a:lnTo>
                      <a:pt x="3425176" y="4126"/>
                    </a:lnTo>
                    <a:lnTo>
                      <a:pt x="3432162" y="2222"/>
                    </a:lnTo>
                    <a:lnTo>
                      <a:pt x="3439782" y="952"/>
                    </a:lnTo>
                    <a:lnTo>
                      <a:pt x="3446768" y="318"/>
                    </a:lnTo>
                    <a:lnTo>
                      <a:pt x="345438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741" y="2905"/>
              <a:ext cx="7109" cy="15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감사합니다</a:t>
              </a:r>
              <a:r>
                <a:rPr lang="en-US" altLang="ko-KR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.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33" name="文本框 41"/>
            <p:cNvSpPr txBox="1"/>
            <p:nvPr/>
          </p:nvSpPr>
          <p:spPr>
            <a:xfrm>
              <a:off x="1741" y="5384"/>
              <a:ext cx="10831" cy="245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이름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여정모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이메일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minawa_55@naver.com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전화번호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010-2682-4768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기록 저장 블로그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https://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blog.naver.com/kmo_blog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깃 허브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https://github.com/PungFackMo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/>
                <a:ea typeface="思源宋体"/>
                <a:cs typeface="思源宋体" panose="02020400000000000000" charset="-122"/>
                <a:sym typeface="+mn-ea"/>
              </a:endParaRPr>
            </a:p>
          </p:txBody>
        </p:sp>
      </p:grpSp>
      <p:sp>
        <p:nvSpPr>
          <p:cNvPr id="36" name="圆角矩形 6"/>
          <p:cNvSpPr/>
          <p:nvPr/>
        </p:nvSpPr>
        <p:spPr>
          <a:xfrm>
            <a:off x="1216025" y="5081905"/>
            <a:ext cx="2169795" cy="381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dist"/>
            <a:r>
              <a:rPr lang="ko-KR" altLang="en-US" sz="1100" b="1" dirty="0" smtClean="0">
                <a:solidFill>
                  <a:schemeClr val="bg1"/>
                </a:solidFill>
                <a:latin typeface="NanumGothic"/>
                <a:ea typeface="NanumGothic"/>
                <a:cs typeface="思源宋体" panose="02020400000000000000" charset="-122"/>
              </a:rPr>
              <a:t>통합 구현</a:t>
            </a:r>
            <a:endParaRPr lang="zh-CN" sz="1600" b="1" dirty="0">
              <a:solidFill>
                <a:schemeClr val="bg1"/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sp>
        <p:nvSpPr>
          <p:cNvPr id="37" name="等腰三角形 8"/>
          <p:cNvSpPr/>
          <p:nvPr/>
        </p:nvSpPr>
        <p:spPr>
          <a:xfrm rot="5400000">
            <a:off x="3530600" y="5128895"/>
            <a:ext cx="358775" cy="30924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8874" y="5098216"/>
            <a:ext cx="347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기간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: </a:t>
            </a:r>
            <a:r>
              <a:rPr lang="en-US" altLang="ko-KR" dirty="0" smtClean="0">
                <a:solidFill>
                  <a:srgbClr val="000000"/>
                </a:solidFill>
                <a:latin typeface="NanumGothic"/>
              </a:rPr>
              <a:t>06/21~06/28 </a:t>
            </a:r>
            <a:endParaRPr lang="ko-KR" altLang="en-US" dirty="0">
              <a:solidFill>
                <a:srgbClr val="000000"/>
              </a:solidFill>
              <a:latin typeface="NanumGothic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3898" y="680085"/>
            <a:ext cx="10897235" cy="5606365"/>
            <a:chOff x="723898" y="680085"/>
            <a:chExt cx="10897235" cy="560636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로그아웃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회원가입이 가능합니다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기능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로그인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로그아웃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회원가입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520" y="2094865"/>
              <a:ext cx="3667637" cy="419158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19" y="1362263"/>
            <a:ext cx="4848902" cy="18576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90" y="3803500"/>
            <a:ext cx="4448796" cy="9621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19" y="1652272"/>
            <a:ext cx="4124901" cy="45059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19" y="942572"/>
            <a:ext cx="4810796" cy="57729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76" y="2094865"/>
            <a:ext cx="4734586" cy="30103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718" y="2487295"/>
            <a:ext cx="4553585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98479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문의와 공지를 작성하고 열람 및 댓글 작성이 가능합니다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작성자와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작성시간이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나타납니다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=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유저 아이디 받아와서 나타냄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1" y="1886107"/>
            <a:ext cx="4247414" cy="43513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02" y="1886107"/>
            <a:ext cx="4251828" cy="4351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67" y="1886107"/>
            <a:ext cx="4310246" cy="43529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02" y="1840230"/>
            <a:ext cx="4340728" cy="438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09031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계정이 아닌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계정으로 로그인 할 경우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 버튼이 보이지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않습니다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44" y="1875931"/>
            <a:ext cx="4303242" cy="4371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02639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랜덤으로 일본의 명소를 추천해주는 페이지를 구현하였습니다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상단에는 다른 페이지로 이동 가능한 헤더를 넣었고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배경사진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랜덤 버튼을 추가했습니다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일본 명소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1" y="1464641"/>
            <a:ext cx="4922632" cy="4881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6983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1115</Words>
  <Application>Microsoft Office PowerPoint</Application>
  <PresentationFormat>와이드스크린</PresentationFormat>
  <Paragraphs>226</Paragraphs>
  <Slides>54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微软雅黑</vt:lpstr>
      <vt:lpstr>NanumGothic</vt:lpstr>
      <vt:lpstr>思源宋体</vt:lpstr>
      <vt:lpstr>思源宋体 Heavy</vt:lpstr>
      <vt:lpstr>Arial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ITPS</cp:lastModifiedBy>
  <cp:revision>394</cp:revision>
  <dcterms:created xsi:type="dcterms:W3CDTF">2019-06-19T02:08:00Z</dcterms:created>
  <dcterms:modified xsi:type="dcterms:W3CDTF">2024-07-16T05:32:59Z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